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69" d="100"/>
          <a:sy n="69" d="100"/>
        </p:scale>
        <p:origin x="780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E2661FD-A0DD-43A0-9148-EB390783D811}" type="datetimeFigureOut">
              <a:rPr lang="en-GB" smtClean="0"/>
              <a:t>25/10/2024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F91AE73-0AC4-4AF7-9D02-39ACA610D99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594804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F91AE73-0AC4-4AF7-9D02-39ACA610D99E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10721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577394-0A20-4CF6-9066-CFC2C1C9D30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359149" y="389840"/>
            <a:ext cx="8281987" cy="2954655"/>
          </a:xfrm>
        </p:spPr>
        <p:txBody>
          <a:bodyPr anchor="t" anchorCtr="0">
            <a:normAutofit/>
          </a:bodyPr>
          <a:lstStyle>
            <a:lvl1pPr algn="l">
              <a:lnSpc>
                <a:spcPct val="100000"/>
              </a:lnSpc>
              <a:defRPr sz="6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F10971F-8922-4B23-9C80-0643D7E3502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359149" y="3536951"/>
            <a:ext cx="8281989" cy="2555874"/>
          </a:xfrm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buNone/>
              <a:defRPr sz="2400">
                <a:solidFill>
                  <a:schemeClr val="tx1">
                    <a:alpha val="8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B1BC074-1090-47AF-BDE8-3859BF574B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EA7947-E287-4738-8C82-07CE4F01EF03}" type="datetime2">
              <a:rPr lang="en-US" smtClean="0"/>
              <a:t>Friday, October 25, 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1D6522F-D41A-4734-8BD1-BD6E5A37D0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4D4206-406C-42A3-BBD4-44C0431809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1B0FB-D917-4C8C-928F-313BD683BF39}" type="slidenum">
              <a:rPr lang="en-US" smtClean="0"/>
              <a:t>‹#›</a:t>
            </a:fld>
            <a:endParaRPr lang="en-US"/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82184FF4-7029-4ED7-813A-192E60608764}"/>
              </a:ext>
            </a:extLst>
          </p:cNvPr>
          <p:cNvSpPr>
            <a:spLocks noChangeAspect="1"/>
          </p:cNvSpPr>
          <p:nvPr/>
        </p:nvSpPr>
        <p:spPr>
          <a:xfrm rot="2700000">
            <a:off x="612445" y="481888"/>
            <a:ext cx="1080000" cy="1262947"/>
          </a:xfrm>
          <a:custGeom>
            <a:avLst/>
            <a:gdLst>
              <a:gd name="connsiteX0" fmla="*/ 540000 w 1080000"/>
              <a:gd name="connsiteY0" fmla="*/ 0 h 1262947"/>
              <a:gd name="connsiteX1" fmla="*/ 1080000 w 1080000"/>
              <a:gd name="connsiteY1" fmla="*/ 931034 h 1262947"/>
              <a:gd name="connsiteX2" fmla="*/ 1064374 w 1080000"/>
              <a:gd name="connsiteY2" fmla="*/ 931034 h 1262947"/>
              <a:gd name="connsiteX3" fmla="*/ 1069029 w 1080000"/>
              <a:gd name="connsiteY3" fmla="*/ 938533 h 1262947"/>
              <a:gd name="connsiteX4" fmla="*/ 1080000 w 1080000"/>
              <a:gd name="connsiteY4" fmla="*/ 992947 h 1262947"/>
              <a:gd name="connsiteX5" fmla="*/ 540000 w 1080000"/>
              <a:gd name="connsiteY5" fmla="*/ 1262947 h 1262947"/>
              <a:gd name="connsiteX6" fmla="*/ 0 w 1080000"/>
              <a:gd name="connsiteY6" fmla="*/ 992947 h 1262947"/>
              <a:gd name="connsiteX7" fmla="*/ 10971 w 1080000"/>
              <a:gd name="connsiteY7" fmla="*/ 938533 h 1262947"/>
              <a:gd name="connsiteX8" fmla="*/ 15626 w 1080000"/>
              <a:gd name="connsiteY8" fmla="*/ 931034 h 1262947"/>
              <a:gd name="connsiteX9" fmla="*/ 0 w 1080000"/>
              <a:gd name="connsiteY9" fmla="*/ 931034 h 1262947"/>
              <a:gd name="connsiteX0" fmla="*/ 540000 w 1080000"/>
              <a:gd name="connsiteY0" fmla="*/ 0 h 1262947"/>
              <a:gd name="connsiteX1" fmla="*/ 1080000 w 1080000"/>
              <a:gd name="connsiteY1" fmla="*/ 931034 h 1262947"/>
              <a:gd name="connsiteX2" fmla="*/ 1064374 w 1080000"/>
              <a:gd name="connsiteY2" fmla="*/ 931034 h 1262947"/>
              <a:gd name="connsiteX3" fmla="*/ 1069029 w 1080000"/>
              <a:gd name="connsiteY3" fmla="*/ 938533 h 1262947"/>
              <a:gd name="connsiteX4" fmla="*/ 1080000 w 1080000"/>
              <a:gd name="connsiteY4" fmla="*/ 992947 h 1262947"/>
              <a:gd name="connsiteX5" fmla="*/ 540000 w 1080000"/>
              <a:gd name="connsiteY5" fmla="*/ 1262947 h 1262947"/>
              <a:gd name="connsiteX6" fmla="*/ 0 w 1080000"/>
              <a:gd name="connsiteY6" fmla="*/ 992947 h 1262947"/>
              <a:gd name="connsiteX7" fmla="*/ 10971 w 1080000"/>
              <a:gd name="connsiteY7" fmla="*/ 938533 h 1262947"/>
              <a:gd name="connsiteX8" fmla="*/ 15626 w 1080000"/>
              <a:gd name="connsiteY8" fmla="*/ 931034 h 1262947"/>
              <a:gd name="connsiteX9" fmla="*/ 540000 w 1080000"/>
              <a:gd name="connsiteY9" fmla="*/ 0 h 1262947"/>
              <a:gd name="connsiteX0" fmla="*/ 540000 w 1080000"/>
              <a:gd name="connsiteY0" fmla="*/ 0 h 1262947"/>
              <a:gd name="connsiteX1" fmla="*/ 1064374 w 1080000"/>
              <a:gd name="connsiteY1" fmla="*/ 931034 h 1262947"/>
              <a:gd name="connsiteX2" fmla="*/ 1069029 w 1080000"/>
              <a:gd name="connsiteY2" fmla="*/ 938533 h 1262947"/>
              <a:gd name="connsiteX3" fmla="*/ 1080000 w 1080000"/>
              <a:gd name="connsiteY3" fmla="*/ 992947 h 1262947"/>
              <a:gd name="connsiteX4" fmla="*/ 540000 w 1080000"/>
              <a:gd name="connsiteY4" fmla="*/ 1262947 h 1262947"/>
              <a:gd name="connsiteX5" fmla="*/ 0 w 1080000"/>
              <a:gd name="connsiteY5" fmla="*/ 992947 h 1262947"/>
              <a:gd name="connsiteX6" fmla="*/ 10971 w 1080000"/>
              <a:gd name="connsiteY6" fmla="*/ 938533 h 1262947"/>
              <a:gd name="connsiteX7" fmla="*/ 15626 w 1080000"/>
              <a:gd name="connsiteY7" fmla="*/ 931034 h 1262947"/>
              <a:gd name="connsiteX8" fmla="*/ 540000 w 1080000"/>
              <a:gd name="connsiteY8" fmla="*/ 0 h 12629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80000" h="1262947">
                <a:moveTo>
                  <a:pt x="540000" y="0"/>
                </a:moveTo>
                <a:lnTo>
                  <a:pt x="1064374" y="931034"/>
                </a:lnTo>
                <a:lnTo>
                  <a:pt x="1069029" y="938533"/>
                </a:lnTo>
                <a:cubicBezTo>
                  <a:pt x="1076223" y="956109"/>
                  <a:pt x="1080000" y="974307"/>
                  <a:pt x="1080000" y="992947"/>
                </a:cubicBezTo>
                <a:cubicBezTo>
                  <a:pt x="1080000" y="1142064"/>
                  <a:pt x="838234" y="1262947"/>
                  <a:pt x="540000" y="1262947"/>
                </a:cubicBezTo>
                <a:cubicBezTo>
                  <a:pt x="241766" y="1262947"/>
                  <a:pt x="0" y="1142064"/>
                  <a:pt x="0" y="992947"/>
                </a:cubicBezTo>
                <a:cubicBezTo>
                  <a:pt x="0" y="974307"/>
                  <a:pt x="3778" y="956109"/>
                  <a:pt x="10971" y="938533"/>
                </a:cubicBezTo>
                <a:lnTo>
                  <a:pt x="15626" y="931034"/>
                </a:lnTo>
                <a:lnTo>
                  <a:pt x="540000" y="0"/>
                </a:lnTo>
                <a:close/>
              </a:path>
            </a:pathLst>
          </a:custGeom>
          <a:gradFill>
            <a:gsLst>
              <a:gs pos="60000">
                <a:schemeClr val="bg2">
                  <a:lumMod val="90000"/>
                  <a:lumOff val="10000"/>
                </a:schemeClr>
              </a:gs>
              <a:gs pos="30000">
                <a:schemeClr val="bg2">
                  <a:lumMod val="90000"/>
                  <a:lumOff val="10000"/>
                </a:schemeClr>
              </a:gs>
              <a:gs pos="40000">
                <a:schemeClr val="bg2">
                  <a:lumMod val="75000"/>
                  <a:lumOff val="25000"/>
                </a:schemeClr>
              </a:gs>
              <a:gs pos="100000">
                <a:schemeClr val="bg2"/>
              </a:gs>
            </a:gsLst>
            <a:lin ang="600000" scaled="0"/>
          </a:gradFill>
          <a:ln>
            <a:noFill/>
          </a:ln>
          <a:effectLst>
            <a:innerShdw blurRad="254000" dist="101600" dir="2700000">
              <a:schemeClr val="accent1">
                <a:lumMod val="60000"/>
                <a:lumOff val="40000"/>
                <a:alpha val="4000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AAA7AB09-557C-41AD-9113-FF9F68FA1035}"/>
              </a:ext>
            </a:extLst>
          </p:cNvPr>
          <p:cNvSpPr/>
          <p:nvPr/>
        </p:nvSpPr>
        <p:spPr>
          <a:xfrm rot="8100000">
            <a:off x="626845" y="828962"/>
            <a:ext cx="540000" cy="1080000"/>
          </a:xfrm>
          <a:prstGeom prst="ellipse">
            <a:avLst/>
          </a:prstGeom>
          <a:gradFill>
            <a:gsLst>
              <a:gs pos="100000">
                <a:schemeClr val="bg2">
                  <a:lumMod val="90000"/>
                  <a:lumOff val="10000"/>
                </a:schemeClr>
              </a:gs>
              <a:gs pos="50000">
                <a:schemeClr val="bg2">
                  <a:lumMod val="95000"/>
                  <a:lumOff val="5000"/>
                </a:schemeClr>
              </a:gs>
            </a:gsLst>
            <a:lin ang="5400000" scaled="0"/>
          </a:gradFill>
          <a:ln>
            <a:noFill/>
          </a:ln>
          <a:effectLst>
            <a:innerShdw blurRad="1270000" dist="2540000">
              <a:schemeClr val="accent1">
                <a:lumMod val="60000"/>
                <a:lumOff val="40000"/>
                <a:alpha val="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EF99ECAA-1F11-4937-BBA6-51935AB44C9D}"/>
              </a:ext>
            </a:extLst>
          </p:cNvPr>
          <p:cNvSpPr>
            <a:spLocks noChangeAspect="1"/>
          </p:cNvSpPr>
          <p:nvPr/>
        </p:nvSpPr>
        <p:spPr>
          <a:xfrm>
            <a:off x="1800802" y="2472855"/>
            <a:ext cx="360000" cy="360000"/>
          </a:xfrm>
          <a:prstGeom prst="ellipse">
            <a:avLst/>
          </a:prstGeom>
          <a:gradFill flip="none" rotWithShape="1">
            <a:gsLst>
              <a:gs pos="100000">
                <a:schemeClr val="bg2">
                  <a:lumMod val="50000"/>
                  <a:lumOff val="50000"/>
                </a:schemeClr>
              </a:gs>
              <a:gs pos="60000">
                <a:schemeClr val="bg2"/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  <a:effectLst>
            <a:innerShdw blurRad="127000" dist="63500" dir="2700000">
              <a:schemeClr val="accent1">
                <a:lumMod val="60000"/>
                <a:lumOff val="40000"/>
                <a:alpha val="20000"/>
              </a:schemeClr>
            </a:innerShd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grpSp>
        <p:nvGrpSpPr>
          <p:cNvPr id="34" name="Group 33">
            <a:extLst>
              <a:ext uri="{FF2B5EF4-FFF2-40B4-BE49-F238E27FC236}">
                <a16:creationId xmlns:a16="http://schemas.microsoft.com/office/drawing/2014/main" id="{79DE9FAB-6BBA-4CFE-B67D-77B47F01ECA4}"/>
              </a:ext>
            </a:extLst>
          </p:cNvPr>
          <p:cNvGrpSpPr/>
          <p:nvPr/>
        </p:nvGrpSpPr>
        <p:grpSpPr>
          <a:xfrm>
            <a:off x="1329952" y="4524379"/>
            <a:ext cx="1980001" cy="1363916"/>
            <a:chOff x="4879602" y="3781429"/>
            <a:chExt cx="1980001" cy="1363916"/>
          </a:xfrm>
        </p:grpSpPr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79FAC916-D9BB-4794-81B4-7C47C67E850D}"/>
                </a:ext>
              </a:extLst>
            </p:cNvPr>
            <p:cNvSpPr>
              <a:spLocks noChangeAspect="1"/>
            </p:cNvSpPr>
            <p:nvPr/>
          </p:nvSpPr>
          <p:spPr>
            <a:xfrm rot="18900000" flipV="1">
              <a:off x="5005634" y="4191206"/>
              <a:ext cx="1853969" cy="926985"/>
            </a:xfrm>
            <a:custGeom>
              <a:avLst/>
              <a:gdLst>
                <a:gd name="connsiteX0" fmla="*/ 1329373 w 2658746"/>
                <a:gd name="connsiteY0" fmla="*/ 0 h 1329373"/>
                <a:gd name="connsiteX1" fmla="*/ 2658746 w 2658746"/>
                <a:gd name="connsiteY1" fmla="*/ 1329373 h 1329373"/>
                <a:gd name="connsiteX2" fmla="*/ 1994059 w 2658746"/>
                <a:gd name="connsiteY2" fmla="*/ 1329373 h 1329373"/>
                <a:gd name="connsiteX3" fmla="*/ 1329373 w 2658746"/>
                <a:gd name="connsiteY3" fmla="*/ 664687 h 1329373"/>
                <a:gd name="connsiteX4" fmla="*/ 664687 w 2658746"/>
                <a:gd name="connsiteY4" fmla="*/ 1329373 h 1329373"/>
                <a:gd name="connsiteX5" fmla="*/ 0 w 2658746"/>
                <a:gd name="connsiteY5" fmla="*/ 1329373 h 1329373"/>
                <a:gd name="connsiteX6" fmla="*/ 1329373 w 2658746"/>
                <a:gd name="connsiteY6" fmla="*/ 0 h 1329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658746" h="1329373">
                  <a:moveTo>
                    <a:pt x="1329373" y="0"/>
                  </a:moveTo>
                  <a:cubicBezTo>
                    <a:pt x="2063565" y="0"/>
                    <a:pt x="2658746" y="595181"/>
                    <a:pt x="2658746" y="1329373"/>
                  </a:cubicBezTo>
                  <a:lnTo>
                    <a:pt x="1994059" y="1329373"/>
                  </a:lnTo>
                  <a:cubicBezTo>
                    <a:pt x="1994059" y="962277"/>
                    <a:pt x="1696469" y="664687"/>
                    <a:pt x="1329373" y="664687"/>
                  </a:cubicBezTo>
                  <a:cubicBezTo>
                    <a:pt x="962277" y="664687"/>
                    <a:pt x="664687" y="962277"/>
                    <a:pt x="664687" y="1329373"/>
                  </a:cubicBezTo>
                  <a:lnTo>
                    <a:pt x="0" y="1329373"/>
                  </a:lnTo>
                  <a:cubicBezTo>
                    <a:pt x="0" y="595181"/>
                    <a:pt x="595181" y="0"/>
                    <a:pt x="1329373" y="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ffectLst>
              <a:innerShdw blurRad="254000" dist="50800" dir="16200000">
                <a:schemeClr val="accent1">
                  <a:lumMod val="40000"/>
                  <a:lumOff val="60000"/>
                  <a:alpha val="4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B5CA2231-7A65-4D16-8400-A210CC41DB73}"/>
                </a:ext>
              </a:extLst>
            </p:cNvPr>
            <p:cNvSpPr>
              <a:spLocks noChangeAspect="1"/>
            </p:cNvSpPr>
            <p:nvPr/>
          </p:nvSpPr>
          <p:spPr>
            <a:xfrm rot="18900000" flipV="1">
              <a:off x="4957101" y="4052255"/>
              <a:ext cx="1853969" cy="1093090"/>
            </a:xfrm>
            <a:custGeom>
              <a:avLst/>
              <a:gdLst>
                <a:gd name="connsiteX0" fmla="*/ 1329373 w 2658746"/>
                <a:gd name="connsiteY0" fmla="*/ 0 h 1329373"/>
                <a:gd name="connsiteX1" fmla="*/ 2658746 w 2658746"/>
                <a:gd name="connsiteY1" fmla="*/ 1329373 h 1329373"/>
                <a:gd name="connsiteX2" fmla="*/ 1994059 w 2658746"/>
                <a:gd name="connsiteY2" fmla="*/ 1329373 h 1329373"/>
                <a:gd name="connsiteX3" fmla="*/ 1329373 w 2658746"/>
                <a:gd name="connsiteY3" fmla="*/ 664687 h 1329373"/>
                <a:gd name="connsiteX4" fmla="*/ 664687 w 2658746"/>
                <a:gd name="connsiteY4" fmla="*/ 1329373 h 1329373"/>
                <a:gd name="connsiteX5" fmla="*/ 0 w 2658746"/>
                <a:gd name="connsiteY5" fmla="*/ 1329373 h 1329373"/>
                <a:gd name="connsiteX6" fmla="*/ 1329373 w 2658746"/>
                <a:gd name="connsiteY6" fmla="*/ 0 h 1329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658746" h="1329373">
                  <a:moveTo>
                    <a:pt x="1329373" y="0"/>
                  </a:moveTo>
                  <a:cubicBezTo>
                    <a:pt x="2063565" y="0"/>
                    <a:pt x="2658746" y="595181"/>
                    <a:pt x="2658746" y="1329373"/>
                  </a:cubicBezTo>
                  <a:lnTo>
                    <a:pt x="1994059" y="1329373"/>
                  </a:lnTo>
                  <a:cubicBezTo>
                    <a:pt x="1994059" y="962277"/>
                    <a:pt x="1696469" y="664687"/>
                    <a:pt x="1329373" y="664687"/>
                  </a:cubicBezTo>
                  <a:cubicBezTo>
                    <a:pt x="962277" y="664687"/>
                    <a:pt x="664687" y="962277"/>
                    <a:pt x="664687" y="1329373"/>
                  </a:cubicBezTo>
                  <a:lnTo>
                    <a:pt x="0" y="1329373"/>
                  </a:lnTo>
                  <a:cubicBezTo>
                    <a:pt x="0" y="595181"/>
                    <a:pt x="595181" y="0"/>
                    <a:pt x="1329373" y="0"/>
                  </a:cubicBezTo>
                  <a:close/>
                </a:path>
              </a:pathLst>
            </a:custGeom>
            <a:solidFill>
              <a:schemeClr val="bg2">
                <a:lumMod val="50000"/>
                <a:lumOff val="50000"/>
                <a:alpha val="40000"/>
              </a:schemeClr>
            </a:solidFill>
            <a:ln>
              <a:noFill/>
            </a:ln>
            <a:effectLst>
              <a:softEdge rad="190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37" name="Oval 36">
              <a:extLst>
                <a:ext uri="{FF2B5EF4-FFF2-40B4-BE49-F238E27FC236}">
                  <a16:creationId xmlns:a16="http://schemas.microsoft.com/office/drawing/2014/main" id="{4B089C8C-B82B-4704-88E2-E857A5E21529}"/>
                </a:ext>
              </a:extLst>
            </p:cNvPr>
            <p:cNvSpPr/>
            <p:nvPr/>
          </p:nvSpPr>
          <p:spPr>
            <a:xfrm rot="13500000" flipV="1">
              <a:off x="6040374" y="3601683"/>
              <a:ext cx="107098" cy="466589"/>
            </a:xfrm>
            <a:prstGeom prst="ellipse">
              <a:avLst/>
            </a:prstGeom>
            <a:solidFill>
              <a:schemeClr val="bg2">
                <a:lumMod val="90000"/>
                <a:lumOff val="10000"/>
              </a:schemeClr>
            </a:solidFill>
            <a:ln>
              <a:noFill/>
            </a:ln>
            <a:effectLst>
              <a:innerShdw blurRad="63500" dist="2540000">
                <a:schemeClr val="accent1">
                  <a:lumMod val="60000"/>
                  <a:lumOff val="40000"/>
                  <a:alpha val="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8" name="Oval 37">
              <a:extLst>
                <a:ext uri="{FF2B5EF4-FFF2-40B4-BE49-F238E27FC236}">
                  <a16:creationId xmlns:a16="http://schemas.microsoft.com/office/drawing/2014/main" id="{434B90C8-5B4D-456E-AD99-80EF748FDD72}"/>
                </a:ext>
              </a:extLst>
            </p:cNvPr>
            <p:cNvSpPr/>
            <p:nvPr/>
          </p:nvSpPr>
          <p:spPr>
            <a:xfrm rot="13500000" flipV="1">
              <a:off x="5059348" y="4582709"/>
              <a:ext cx="107098" cy="466589"/>
            </a:xfrm>
            <a:prstGeom prst="ellipse">
              <a:avLst/>
            </a:prstGeom>
            <a:solidFill>
              <a:schemeClr val="bg2">
                <a:lumMod val="90000"/>
                <a:lumOff val="10000"/>
              </a:schemeClr>
            </a:solidFill>
            <a:ln>
              <a:noFill/>
            </a:ln>
            <a:effectLst>
              <a:innerShdw blurRad="63500" dist="2540000">
                <a:schemeClr val="accent1">
                  <a:lumMod val="60000"/>
                  <a:lumOff val="40000"/>
                  <a:alpha val="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9601976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879361-B9A1-48F2-9473-23DE30E2D1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2" y="503906"/>
            <a:ext cx="11090275" cy="1333057"/>
          </a:xfrm>
        </p:spPr>
        <p:txBody>
          <a:bodyPr vert="horz" wrap="square" lIns="0" tIns="0" rIns="0" bIns="0" rtlCol="0" anchor="t" anchorCtr="0">
            <a:normAutofit/>
          </a:bodyPr>
          <a:lstStyle>
            <a:lvl1pPr>
              <a:defRPr lang="en-US" dirty="0"/>
            </a:lvl1pPr>
          </a:lstStyle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D986779-C2F3-447D-85F7-F6B0E2C97DC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8661572-1A59-4E3B-BA65-3329E9468C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2EBD84-71F4-4271-8C46-0D47C0A9B12E}" type="datetime2">
              <a:rPr lang="en-US" smtClean="0"/>
              <a:t>Friday, October 25, 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FEF84F1-99FE-4F0B-9E76-F581C2C1B6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7B2D769-16B1-43C4-BF14-3175533511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1B0FB-D917-4C8C-928F-313BD683BF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38160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E56583A-514F-4632-820D-E7EE236A465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173CBBB-7DDC-4437-8C7D-22A1C352027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4C69EBF-DA20-4024-8006-B158D571E0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AE0CE1-F450-4107-B2CB-17B18F8A3F4A}" type="datetime2">
              <a:rPr lang="en-US" smtClean="0"/>
              <a:t>Friday, October 25, 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DBAC8B9-14B5-4DF1-994D-AB47DB3BA0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876582-5F9B-4F5E-AAD5-D608CB68EA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1B0FB-D917-4C8C-928F-313BD683BF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00564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>
            <a:extLst>
              <a:ext uri="{FF2B5EF4-FFF2-40B4-BE49-F238E27FC236}">
                <a16:creationId xmlns:a16="http://schemas.microsoft.com/office/drawing/2014/main" id="{3BDBC526-6DCD-4FF6-8395-D8C22E46E527}"/>
              </a:ext>
            </a:extLst>
          </p:cNvPr>
          <p:cNvGrpSpPr/>
          <p:nvPr/>
        </p:nvGrpSpPr>
        <p:grpSpPr>
          <a:xfrm>
            <a:off x="613998" y="5334748"/>
            <a:ext cx="678135" cy="990000"/>
            <a:chOff x="10490969" y="1448827"/>
            <a:chExt cx="678135" cy="990000"/>
          </a:xfrm>
        </p:grpSpPr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02ECB475-568C-47AC-B16D-2E202DEB2DE0}"/>
                </a:ext>
              </a:extLst>
            </p:cNvPr>
            <p:cNvSpPr>
              <a:spLocks noChangeAspect="1"/>
            </p:cNvSpPr>
            <p:nvPr/>
          </p:nvSpPr>
          <p:spPr>
            <a:xfrm rot="2700000" flipH="1" flipV="1">
              <a:off x="10268976" y="1743588"/>
              <a:ext cx="926985" cy="463493"/>
            </a:xfrm>
            <a:custGeom>
              <a:avLst/>
              <a:gdLst>
                <a:gd name="connsiteX0" fmla="*/ 1329373 w 2658746"/>
                <a:gd name="connsiteY0" fmla="*/ 0 h 1329373"/>
                <a:gd name="connsiteX1" fmla="*/ 2658746 w 2658746"/>
                <a:gd name="connsiteY1" fmla="*/ 1329373 h 1329373"/>
                <a:gd name="connsiteX2" fmla="*/ 1994059 w 2658746"/>
                <a:gd name="connsiteY2" fmla="*/ 1329373 h 1329373"/>
                <a:gd name="connsiteX3" fmla="*/ 1329373 w 2658746"/>
                <a:gd name="connsiteY3" fmla="*/ 664687 h 1329373"/>
                <a:gd name="connsiteX4" fmla="*/ 664687 w 2658746"/>
                <a:gd name="connsiteY4" fmla="*/ 1329373 h 1329373"/>
                <a:gd name="connsiteX5" fmla="*/ 0 w 2658746"/>
                <a:gd name="connsiteY5" fmla="*/ 1329373 h 1329373"/>
                <a:gd name="connsiteX6" fmla="*/ 1329373 w 2658746"/>
                <a:gd name="connsiteY6" fmla="*/ 0 h 1329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658746" h="1329373">
                  <a:moveTo>
                    <a:pt x="1329373" y="0"/>
                  </a:moveTo>
                  <a:cubicBezTo>
                    <a:pt x="2063565" y="0"/>
                    <a:pt x="2658746" y="595181"/>
                    <a:pt x="2658746" y="1329373"/>
                  </a:cubicBezTo>
                  <a:lnTo>
                    <a:pt x="1994059" y="1329373"/>
                  </a:lnTo>
                  <a:cubicBezTo>
                    <a:pt x="1994059" y="962277"/>
                    <a:pt x="1696469" y="664687"/>
                    <a:pt x="1329373" y="664687"/>
                  </a:cubicBezTo>
                  <a:cubicBezTo>
                    <a:pt x="962277" y="664687"/>
                    <a:pt x="664687" y="962277"/>
                    <a:pt x="664687" y="1329373"/>
                  </a:cubicBezTo>
                  <a:lnTo>
                    <a:pt x="0" y="1329373"/>
                  </a:lnTo>
                  <a:cubicBezTo>
                    <a:pt x="0" y="595181"/>
                    <a:pt x="595181" y="0"/>
                    <a:pt x="1329373" y="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ffectLst>
              <a:innerShdw blurRad="127000" dist="50800" dir="13500000">
                <a:schemeClr val="accent1">
                  <a:lumMod val="40000"/>
                  <a:lumOff val="60000"/>
                  <a:alpha val="2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080D8764-525A-441E-B58F-068E82F09714}"/>
                </a:ext>
              </a:extLst>
            </p:cNvPr>
            <p:cNvSpPr/>
            <p:nvPr/>
          </p:nvSpPr>
          <p:spPr>
            <a:xfrm rot="8100000" flipH="1" flipV="1">
              <a:off x="11115555" y="1939340"/>
              <a:ext cx="53549" cy="233295"/>
            </a:xfrm>
            <a:prstGeom prst="ellipse">
              <a:avLst/>
            </a:prstGeom>
            <a:solidFill>
              <a:schemeClr val="bg2">
                <a:lumMod val="90000"/>
                <a:lumOff val="10000"/>
              </a:schemeClr>
            </a:solidFill>
            <a:ln>
              <a:noFill/>
            </a:ln>
            <a:effectLst>
              <a:innerShdw blurRad="63500" dist="2540000">
                <a:schemeClr val="accent1">
                  <a:lumMod val="60000"/>
                  <a:lumOff val="40000"/>
                  <a:alpha val="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11196109-6F2B-4738-B2FC-2CCC753AABD4}"/>
                </a:ext>
              </a:extLst>
            </p:cNvPr>
            <p:cNvSpPr/>
            <p:nvPr/>
          </p:nvSpPr>
          <p:spPr>
            <a:xfrm rot="8100000" flipH="1" flipV="1">
              <a:off x="10625042" y="1448827"/>
              <a:ext cx="53549" cy="233295"/>
            </a:xfrm>
            <a:prstGeom prst="ellipse">
              <a:avLst/>
            </a:prstGeom>
            <a:solidFill>
              <a:schemeClr val="bg2">
                <a:lumMod val="90000"/>
                <a:lumOff val="10000"/>
              </a:schemeClr>
            </a:solidFill>
            <a:ln>
              <a:noFill/>
            </a:ln>
            <a:effectLst>
              <a:innerShdw blurRad="63500" dist="2540000">
                <a:schemeClr val="accent1">
                  <a:lumMod val="60000"/>
                  <a:lumOff val="40000"/>
                  <a:alpha val="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F7E468C2-69B8-470B-85E3-801A3CB1D7E2}"/>
                </a:ext>
              </a:extLst>
            </p:cNvPr>
            <p:cNvSpPr>
              <a:spLocks noChangeAspect="1"/>
            </p:cNvSpPr>
            <p:nvPr/>
          </p:nvSpPr>
          <p:spPr>
            <a:xfrm rot="2700000" flipH="1" flipV="1">
              <a:off x="10292519" y="1686748"/>
              <a:ext cx="926985" cy="530086"/>
            </a:xfrm>
            <a:custGeom>
              <a:avLst/>
              <a:gdLst>
                <a:gd name="connsiteX0" fmla="*/ 1329373 w 2658746"/>
                <a:gd name="connsiteY0" fmla="*/ 0 h 1329373"/>
                <a:gd name="connsiteX1" fmla="*/ 2658746 w 2658746"/>
                <a:gd name="connsiteY1" fmla="*/ 1329373 h 1329373"/>
                <a:gd name="connsiteX2" fmla="*/ 1994059 w 2658746"/>
                <a:gd name="connsiteY2" fmla="*/ 1329373 h 1329373"/>
                <a:gd name="connsiteX3" fmla="*/ 1329373 w 2658746"/>
                <a:gd name="connsiteY3" fmla="*/ 664687 h 1329373"/>
                <a:gd name="connsiteX4" fmla="*/ 664687 w 2658746"/>
                <a:gd name="connsiteY4" fmla="*/ 1329373 h 1329373"/>
                <a:gd name="connsiteX5" fmla="*/ 0 w 2658746"/>
                <a:gd name="connsiteY5" fmla="*/ 1329373 h 1329373"/>
                <a:gd name="connsiteX6" fmla="*/ 1329373 w 2658746"/>
                <a:gd name="connsiteY6" fmla="*/ 0 h 1329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658746" h="1329373">
                  <a:moveTo>
                    <a:pt x="1329373" y="0"/>
                  </a:moveTo>
                  <a:cubicBezTo>
                    <a:pt x="2063565" y="0"/>
                    <a:pt x="2658746" y="595181"/>
                    <a:pt x="2658746" y="1329373"/>
                  </a:cubicBezTo>
                  <a:lnTo>
                    <a:pt x="1994059" y="1329373"/>
                  </a:lnTo>
                  <a:cubicBezTo>
                    <a:pt x="1994059" y="962277"/>
                    <a:pt x="1696469" y="664687"/>
                    <a:pt x="1329373" y="664687"/>
                  </a:cubicBezTo>
                  <a:cubicBezTo>
                    <a:pt x="962277" y="664687"/>
                    <a:pt x="664687" y="962277"/>
                    <a:pt x="664687" y="1329373"/>
                  </a:cubicBezTo>
                  <a:lnTo>
                    <a:pt x="0" y="1329373"/>
                  </a:lnTo>
                  <a:cubicBezTo>
                    <a:pt x="0" y="595181"/>
                    <a:pt x="595181" y="0"/>
                    <a:pt x="1329373" y="0"/>
                  </a:cubicBezTo>
                  <a:close/>
                </a:path>
              </a:pathLst>
            </a:custGeom>
            <a:solidFill>
              <a:schemeClr val="bg2">
                <a:lumMod val="50000"/>
                <a:lumOff val="50000"/>
                <a:alpha val="20000"/>
              </a:schemeClr>
            </a:solidFill>
            <a:ln>
              <a:noFill/>
            </a:ln>
            <a:effectLst>
              <a:softEdge rad="1016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B1A4B040-51E3-4DA0-B21D-EEE173E753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2" y="549275"/>
            <a:ext cx="11091600" cy="1332000"/>
          </a:xfrm>
        </p:spPr>
        <p:txBody>
          <a:bodyPr vert="horz" wrap="square" lIns="0" tIns="0" rIns="0" bIns="0" rtlCol="0" anchor="t" anchorCtr="0">
            <a:normAutofit/>
          </a:bodyPr>
          <a:lstStyle>
            <a:lvl1pPr>
              <a:defRPr lang="en-US" dirty="0"/>
            </a:lvl1pPr>
          </a:lstStyle>
          <a:p>
            <a:pPr lvl="0">
              <a:lnSpc>
                <a:spcPct val="100000"/>
              </a:lnSpc>
            </a:pPr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A2CD90-429B-4A55-B6C8-DD6CE69941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0863" y="2113199"/>
            <a:ext cx="11090274" cy="39796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D4EE704-5DCA-484E-85E0-0E3A7B1C50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E8C025-CD7A-4966-867E-81CF82B15267}" type="datetime2">
              <a:rPr lang="en-US" smtClean="0"/>
              <a:t>Friday, October 25, 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CA69B66-1C18-44A2-93F7-97DED26F24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E44B5A0-66FA-433A-8DC5-C097C63B4D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1B0FB-D917-4C8C-928F-313BD683BF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79703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8" name="Group 47">
            <a:extLst>
              <a:ext uri="{FF2B5EF4-FFF2-40B4-BE49-F238E27FC236}">
                <a16:creationId xmlns:a16="http://schemas.microsoft.com/office/drawing/2014/main" id="{4644CBB8-40B8-42F8-9172-07A476341DDA}"/>
              </a:ext>
            </a:extLst>
          </p:cNvPr>
          <p:cNvGrpSpPr/>
          <p:nvPr/>
        </p:nvGrpSpPr>
        <p:grpSpPr>
          <a:xfrm>
            <a:off x="356481" y="879007"/>
            <a:ext cx="734257" cy="760506"/>
            <a:chOff x="5243759" y="1363788"/>
            <a:chExt cx="734257" cy="760506"/>
          </a:xfrm>
        </p:grpSpPr>
        <p:sp>
          <p:nvSpPr>
            <p:cNvPr id="49" name="Freeform 5">
              <a:extLst>
                <a:ext uri="{FF2B5EF4-FFF2-40B4-BE49-F238E27FC236}">
                  <a16:creationId xmlns:a16="http://schemas.microsoft.com/office/drawing/2014/main" id="{35CE073E-302A-4AA7-98C7-8667DDDCFA18}"/>
                </a:ext>
              </a:extLst>
            </p:cNvPr>
            <p:cNvSpPr>
              <a:spLocks/>
            </p:cNvSpPr>
            <p:nvPr/>
          </p:nvSpPr>
          <p:spPr bwMode="auto">
            <a:xfrm rot="1800000">
              <a:off x="5356930" y="1363788"/>
              <a:ext cx="621086" cy="364601"/>
            </a:xfrm>
            <a:custGeom>
              <a:avLst/>
              <a:gdLst>
                <a:gd name="T0" fmla="*/ 266 w 540"/>
                <a:gd name="T1" fmla="*/ 0 h 317"/>
                <a:gd name="T2" fmla="*/ 0 w 540"/>
                <a:gd name="T3" fmla="*/ 158 h 317"/>
                <a:gd name="T4" fmla="*/ 266 w 540"/>
                <a:gd name="T5" fmla="*/ 317 h 317"/>
                <a:gd name="T6" fmla="*/ 540 w 540"/>
                <a:gd name="T7" fmla="*/ 158 h 317"/>
                <a:gd name="T8" fmla="*/ 266 w 540"/>
                <a:gd name="T9" fmla="*/ 0 h 3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0" h="317">
                  <a:moveTo>
                    <a:pt x="266" y="0"/>
                  </a:moveTo>
                  <a:lnTo>
                    <a:pt x="0" y="158"/>
                  </a:lnTo>
                  <a:lnTo>
                    <a:pt x="266" y="317"/>
                  </a:lnTo>
                  <a:lnTo>
                    <a:pt x="540" y="158"/>
                  </a:lnTo>
                  <a:lnTo>
                    <a:pt x="266" y="0"/>
                  </a:lnTo>
                  <a:close/>
                </a:path>
              </a:pathLst>
            </a:custGeom>
            <a:gradFill flip="none" rotWithShape="1">
              <a:gsLst>
                <a:gs pos="20000">
                  <a:schemeClr val="bg2">
                    <a:lumMod val="90000"/>
                    <a:lumOff val="10000"/>
                    <a:alpha val="20000"/>
                  </a:schemeClr>
                </a:gs>
                <a:gs pos="100000">
                  <a:schemeClr val="accent1">
                    <a:lumMod val="60000"/>
                    <a:lumOff val="40000"/>
                    <a:alpha val="20000"/>
                  </a:schemeClr>
                </a:gs>
              </a:gsLst>
              <a:lin ang="0" scaled="0"/>
              <a:tileRect/>
            </a:gradFill>
            <a:ln>
              <a:noFill/>
            </a:ln>
            <a:effectLst>
              <a:innerShdw blurRad="254000">
                <a:schemeClr val="bg2">
                  <a:lumMod val="90000"/>
                  <a:lumOff val="1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50" name="Freeform 6">
              <a:extLst>
                <a:ext uri="{FF2B5EF4-FFF2-40B4-BE49-F238E27FC236}">
                  <a16:creationId xmlns:a16="http://schemas.microsoft.com/office/drawing/2014/main" id="{4FD1AE2F-DD70-4E93-B905-E052A23F0B1C}"/>
                </a:ext>
              </a:extLst>
            </p:cNvPr>
            <p:cNvSpPr>
              <a:spLocks/>
            </p:cNvSpPr>
            <p:nvPr/>
          </p:nvSpPr>
          <p:spPr bwMode="auto">
            <a:xfrm rot="1800000">
              <a:off x="5243759" y="1430747"/>
              <a:ext cx="305942" cy="538275"/>
            </a:xfrm>
            <a:custGeom>
              <a:avLst/>
              <a:gdLst>
                <a:gd name="T0" fmla="*/ 266 w 266"/>
                <a:gd name="T1" fmla="*/ 468 h 468"/>
                <a:gd name="T2" fmla="*/ 0 w 266"/>
                <a:gd name="T3" fmla="*/ 310 h 468"/>
                <a:gd name="T4" fmla="*/ 0 w 266"/>
                <a:gd name="T5" fmla="*/ 310 h 468"/>
                <a:gd name="T6" fmla="*/ 0 w 266"/>
                <a:gd name="T7" fmla="*/ 0 h 468"/>
                <a:gd name="T8" fmla="*/ 0 w 266"/>
                <a:gd name="T9" fmla="*/ 0 h 468"/>
                <a:gd name="T10" fmla="*/ 266 w 266"/>
                <a:gd name="T11" fmla="*/ 159 h 468"/>
                <a:gd name="T12" fmla="*/ 266 w 266"/>
                <a:gd name="T13" fmla="*/ 468 h 4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6" h="468">
                  <a:moveTo>
                    <a:pt x="266" y="468"/>
                  </a:moveTo>
                  <a:lnTo>
                    <a:pt x="0" y="310"/>
                  </a:lnTo>
                  <a:lnTo>
                    <a:pt x="0" y="310"/>
                  </a:lnTo>
                  <a:lnTo>
                    <a:pt x="0" y="0"/>
                  </a:lnTo>
                  <a:lnTo>
                    <a:pt x="0" y="0"/>
                  </a:lnTo>
                  <a:lnTo>
                    <a:pt x="266" y="159"/>
                  </a:lnTo>
                  <a:lnTo>
                    <a:pt x="266" y="468"/>
                  </a:lnTo>
                  <a:close/>
                </a:path>
              </a:pathLst>
            </a:custGeom>
            <a:gradFill flip="none" rotWithShape="1">
              <a:gsLst>
                <a:gs pos="20000">
                  <a:schemeClr val="bg2">
                    <a:lumMod val="90000"/>
                    <a:lumOff val="10000"/>
                    <a:alpha val="20000"/>
                  </a:schemeClr>
                </a:gs>
                <a:gs pos="100000">
                  <a:schemeClr val="accent1">
                    <a:lumMod val="60000"/>
                    <a:lumOff val="40000"/>
                    <a:alpha val="20000"/>
                  </a:schemeClr>
                </a:gs>
              </a:gsLst>
              <a:lin ang="19800000" scaled="0"/>
              <a:tileRect/>
            </a:gradFill>
            <a:ln>
              <a:noFill/>
            </a:ln>
            <a:effectLst>
              <a:innerShdw blurRad="254000">
                <a:schemeClr val="bg2">
                  <a:lumMod val="90000"/>
                  <a:lumOff val="1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51" name="Freeform 8">
              <a:extLst>
                <a:ext uri="{FF2B5EF4-FFF2-40B4-BE49-F238E27FC236}">
                  <a16:creationId xmlns:a16="http://schemas.microsoft.com/office/drawing/2014/main" id="{E8D529E5-8838-47F0-98A4-2D46F11E499C}"/>
                </a:ext>
              </a:extLst>
            </p:cNvPr>
            <p:cNvSpPr>
              <a:spLocks/>
            </p:cNvSpPr>
            <p:nvPr/>
          </p:nvSpPr>
          <p:spPr bwMode="auto">
            <a:xfrm rot="1800000">
              <a:off x="5508097" y="1586019"/>
              <a:ext cx="315144" cy="538275"/>
            </a:xfrm>
            <a:custGeom>
              <a:avLst/>
              <a:gdLst>
                <a:gd name="T0" fmla="*/ 274 w 274"/>
                <a:gd name="T1" fmla="*/ 0 h 468"/>
                <a:gd name="T2" fmla="*/ 274 w 274"/>
                <a:gd name="T3" fmla="*/ 310 h 468"/>
                <a:gd name="T4" fmla="*/ 274 w 274"/>
                <a:gd name="T5" fmla="*/ 310 h 468"/>
                <a:gd name="T6" fmla="*/ 0 w 274"/>
                <a:gd name="T7" fmla="*/ 468 h 468"/>
                <a:gd name="T8" fmla="*/ 0 w 274"/>
                <a:gd name="T9" fmla="*/ 159 h 468"/>
                <a:gd name="T10" fmla="*/ 274 w 274"/>
                <a:gd name="T11" fmla="*/ 0 h 468"/>
                <a:gd name="T12" fmla="*/ 274 w 274"/>
                <a:gd name="T13" fmla="*/ 0 h 4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74" h="468">
                  <a:moveTo>
                    <a:pt x="274" y="0"/>
                  </a:moveTo>
                  <a:lnTo>
                    <a:pt x="274" y="310"/>
                  </a:lnTo>
                  <a:lnTo>
                    <a:pt x="274" y="310"/>
                  </a:lnTo>
                  <a:lnTo>
                    <a:pt x="0" y="468"/>
                  </a:lnTo>
                  <a:lnTo>
                    <a:pt x="0" y="159"/>
                  </a:lnTo>
                  <a:lnTo>
                    <a:pt x="274" y="0"/>
                  </a:lnTo>
                  <a:lnTo>
                    <a:pt x="274" y="0"/>
                  </a:lnTo>
                  <a:close/>
                </a:path>
              </a:pathLst>
            </a:custGeom>
            <a:gradFill flip="none" rotWithShape="1">
              <a:gsLst>
                <a:gs pos="20000">
                  <a:schemeClr val="bg2">
                    <a:lumMod val="90000"/>
                    <a:lumOff val="10000"/>
                    <a:alpha val="20000"/>
                  </a:schemeClr>
                </a:gs>
                <a:gs pos="100000">
                  <a:schemeClr val="accent1">
                    <a:lumMod val="60000"/>
                    <a:lumOff val="40000"/>
                    <a:alpha val="20000"/>
                  </a:schemeClr>
                </a:gs>
              </a:gsLst>
              <a:lin ang="18000000" scaled="0"/>
              <a:tileRect/>
            </a:gradFill>
            <a:ln>
              <a:noFill/>
            </a:ln>
            <a:effectLst>
              <a:innerShdw blurRad="254000">
                <a:schemeClr val="accent1">
                  <a:lumMod val="60000"/>
                  <a:lumOff val="40000"/>
                  <a:alpha val="6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45DA2564-D3DB-48AD-83F0-6CC6B57439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3563" y="474345"/>
            <a:ext cx="11077574" cy="2954655"/>
          </a:xfrm>
        </p:spPr>
        <p:txBody>
          <a:bodyPr vert="horz" wrap="square" lIns="0" tIns="0" rIns="0" bIns="0" rtlCol="0" anchor="b" anchorCtr="0">
            <a:normAutofit/>
          </a:bodyPr>
          <a:lstStyle>
            <a:lvl1pPr>
              <a:defRPr lang="en-US" sz="6400" dirty="0"/>
            </a:lvl1pPr>
          </a:lstStyle>
          <a:p>
            <a:pPr lvl="0">
              <a:lnSpc>
                <a:spcPct val="100000"/>
              </a:lnSpc>
            </a:pPr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6403DDF-462A-45CE-931B-010AB4F73C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809929-0719-4517-94D6-FDF7F99E70F6}" type="datetime2">
              <a:rPr lang="en-US" smtClean="0"/>
              <a:t>Friday, October 25, 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E10702-2ACF-4768-9E91-8CB87B8959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8DFA722-391E-4FCF-8E15-0D7E2EC02B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1B0FB-D917-4C8C-928F-313BD683BF39}" type="slidenum">
              <a:rPr lang="en-US" smtClean="0"/>
              <a:t>‹#›</a:t>
            </a:fld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6EEA752-36DA-440B-8747-0EB2914080E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66271" y="3629772"/>
            <a:ext cx="11074866" cy="2678953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buNone/>
              <a:defRPr sz="2400">
                <a:solidFill>
                  <a:schemeClr val="tx1">
                    <a:alpha val="8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1" name="Freeform: Shape 40">
            <a:extLst>
              <a:ext uri="{FF2B5EF4-FFF2-40B4-BE49-F238E27FC236}">
                <a16:creationId xmlns:a16="http://schemas.microsoft.com/office/drawing/2014/main" id="{0BCC02B0-8581-4752-B7BC-3CE1EF17B9F7}"/>
              </a:ext>
            </a:extLst>
          </p:cNvPr>
          <p:cNvSpPr>
            <a:spLocks noChangeAspect="1"/>
          </p:cNvSpPr>
          <p:nvPr/>
        </p:nvSpPr>
        <p:spPr>
          <a:xfrm rot="18900000">
            <a:off x="11209132" y="4448189"/>
            <a:ext cx="999200" cy="1262947"/>
          </a:xfrm>
          <a:custGeom>
            <a:avLst/>
            <a:gdLst>
              <a:gd name="connsiteX0" fmla="*/ 540000 w 999200"/>
              <a:gd name="connsiteY0" fmla="*/ 0 h 1262947"/>
              <a:gd name="connsiteX1" fmla="*/ 999200 w 999200"/>
              <a:gd name="connsiteY1" fmla="*/ 815317 h 1262947"/>
              <a:gd name="connsiteX2" fmla="*/ 552185 w 999200"/>
              <a:gd name="connsiteY2" fmla="*/ 1262333 h 1262947"/>
              <a:gd name="connsiteX3" fmla="*/ 540000 w 999200"/>
              <a:gd name="connsiteY3" fmla="*/ 1262947 h 1262947"/>
              <a:gd name="connsiteX4" fmla="*/ 0 w 999200"/>
              <a:gd name="connsiteY4" fmla="*/ 992947 h 1262947"/>
              <a:gd name="connsiteX5" fmla="*/ 10971 w 999200"/>
              <a:gd name="connsiteY5" fmla="*/ 938533 h 1262947"/>
              <a:gd name="connsiteX6" fmla="*/ 15626 w 999200"/>
              <a:gd name="connsiteY6" fmla="*/ 931034 h 12629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99200" h="1262947">
                <a:moveTo>
                  <a:pt x="540000" y="0"/>
                </a:moveTo>
                <a:lnTo>
                  <a:pt x="999200" y="815317"/>
                </a:lnTo>
                <a:lnTo>
                  <a:pt x="552185" y="1262333"/>
                </a:lnTo>
                <a:lnTo>
                  <a:pt x="540000" y="1262947"/>
                </a:lnTo>
                <a:cubicBezTo>
                  <a:pt x="241766" y="1262947"/>
                  <a:pt x="0" y="1142064"/>
                  <a:pt x="0" y="992947"/>
                </a:cubicBezTo>
                <a:cubicBezTo>
                  <a:pt x="0" y="974307"/>
                  <a:pt x="3778" y="956109"/>
                  <a:pt x="10971" y="938533"/>
                </a:cubicBezTo>
                <a:lnTo>
                  <a:pt x="15626" y="931034"/>
                </a:lnTo>
                <a:close/>
              </a:path>
            </a:pathLst>
          </a:custGeom>
          <a:gradFill>
            <a:gsLst>
              <a:gs pos="60000">
                <a:schemeClr val="bg2">
                  <a:lumMod val="90000"/>
                  <a:lumOff val="10000"/>
                </a:schemeClr>
              </a:gs>
              <a:gs pos="30000">
                <a:schemeClr val="bg2">
                  <a:lumMod val="90000"/>
                  <a:lumOff val="10000"/>
                </a:schemeClr>
              </a:gs>
              <a:gs pos="40000">
                <a:schemeClr val="bg2">
                  <a:lumMod val="75000"/>
                  <a:lumOff val="25000"/>
                </a:schemeClr>
              </a:gs>
              <a:gs pos="100000">
                <a:schemeClr val="bg2"/>
              </a:gs>
            </a:gsLst>
            <a:lin ang="10200000" scaled="0"/>
          </a:gradFill>
          <a:ln>
            <a:noFill/>
          </a:ln>
          <a:effectLst>
            <a:innerShdw blurRad="254000" dist="101600" dir="4200000">
              <a:schemeClr val="accent1">
                <a:lumMod val="60000"/>
                <a:lumOff val="40000"/>
                <a:alpha val="4000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43" name="Freeform: Shape 42">
            <a:extLst>
              <a:ext uri="{FF2B5EF4-FFF2-40B4-BE49-F238E27FC236}">
                <a16:creationId xmlns:a16="http://schemas.microsoft.com/office/drawing/2014/main" id="{EA0FF4DB-8180-4D26-AEAE-7ECDB670F71D}"/>
              </a:ext>
            </a:extLst>
          </p:cNvPr>
          <p:cNvSpPr/>
          <p:nvPr/>
        </p:nvSpPr>
        <p:spPr>
          <a:xfrm rot="2700000">
            <a:off x="11686937" y="4853516"/>
            <a:ext cx="540000" cy="978284"/>
          </a:xfrm>
          <a:custGeom>
            <a:avLst/>
            <a:gdLst>
              <a:gd name="connsiteX0" fmla="*/ 113288 w 540000"/>
              <a:gd name="connsiteY0" fmla="*/ 0 h 978284"/>
              <a:gd name="connsiteX1" fmla="*/ 539386 w 540000"/>
              <a:gd name="connsiteY1" fmla="*/ 426099 h 978284"/>
              <a:gd name="connsiteX2" fmla="*/ 540000 w 540000"/>
              <a:gd name="connsiteY2" fmla="*/ 438284 h 978284"/>
              <a:gd name="connsiteX3" fmla="*/ 270000 w 540000"/>
              <a:gd name="connsiteY3" fmla="*/ 978284 h 978284"/>
              <a:gd name="connsiteX4" fmla="*/ 0 w 540000"/>
              <a:gd name="connsiteY4" fmla="*/ 438284 h 978284"/>
              <a:gd name="connsiteX5" fmla="*/ 79081 w 540000"/>
              <a:gd name="connsiteY5" fmla="*/ 56446 h 9782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40000" h="978284">
                <a:moveTo>
                  <a:pt x="113288" y="0"/>
                </a:moveTo>
                <a:lnTo>
                  <a:pt x="539386" y="426099"/>
                </a:lnTo>
                <a:lnTo>
                  <a:pt x="540000" y="438284"/>
                </a:lnTo>
                <a:cubicBezTo>
                  <a:pt x="540000" y="736518"/>
                  <a:pt x="419117" y="978284"/>
                  <a:pt x="270000" y="978284"/>
                </a:cubicBezTo>
                <a:cubicBezTo>
                  <a:pt x="120883" y="978284"/>
                  <a:pt x="0" y="736518"/>
                  <a:pt x="0" y="438284"/>
                </a:cubicBezTo>
                <a:cubicBezTo>
                  <a:pt x="0" y="289167"/>
                  <a:pt x="30220" y="154167"/>
                  <a:pt x="79081" y="56446"/>
                </a:cubicBezTo>
                <a:close/>
              </a:path>
            </a:pathLst>
          </a:custGeom>
          <a:solidFill>
            <a:schemeClr val="bg2">
              <a:lumMod val="90000"/>
              <a:lumOff val="10000"/>
            </a:schemeClr>
          </a:solidFill>
          <a:ln>
            <a:noFill/>
          </a:ln>
          <a:effectLst>
            <a:innerShdw blurRad="1270000" dist="2540000">
              <a:schemeClr val="accent1">
                <a:lumMod val="60000"/>
                <a:lumOff val="40000"/>
                <a:alpha val="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95795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Oval 21">
            <a:extLst>
              <a:ext uri="{FF2B5EF4-FFF2-40B4-BE49-F238E27FC236}">
                <a16:creationId xmlns:a16="http://schemas.microsoft.com/office/drawing/2014/main" id="{94729CA3-91C4-4A89-9448-A2F0E409177A}"/>
              </a:ext>
            </a:extLst>
          </p:cNvPr>
          <p:cNvSpPr>
            <a:spLocks noChangeAspect="1"/>
          </p:cNvSpPr>
          <p:nvPr/>
        </p:nvSpPr>
        <p:spPr>
          <a:xfrm>
            <a:off x="11069864" y="333375"/>
            <a:ext cx="360000" cy="360000"/>
          </a:xfrm>
          <a:prstGeom prst="ellipse">
            <a:avLst/>
          </a:prstGeom>
          <a:gradFill flip="none" rotWithShape="1">
            <a:gsLst>
              <a:gs pos="100000">
                <a:schemeClr val="bg2">
                  <a:lumMod val="50000"/>
                  <a:lumOff val="50000"/>
                </a:schemeClr>
              </a:gs>
              <a:gs pos="60000">
                <a:schemeClr val="bg2"/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  <a:effectLst>
            <a:innerShdw blurRad="127000" dist="63500" dir="2700000">
              <a:schemeClr val="accent1">
                <a:lumMod val="60000"/>
                <a:lumOff val="40000"/>
                <a:alpha val="20000"/>
              </a:schemeClr>
            </a:innerShd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168347B7-45FA-4A01-924D-DC385B720B3E}"/>
              </a:ext>
            </a:extLst>
          </p:cNvPr>
          <p:cNvGrpSpPr/>
          <p:nvPr/>
        </p:nvGrpSpPr>
        <p:grpSpPr>
          <a:xfrm>
            <a:off x="331786" y="5528198"/>
            <a:ext cx="631474" cy="667800"/>
            <a:chOff x="2994153" y="1378666"/>
            <a:chExt cx="631474" cy="667800"/>
          </a:xfrm>
        </p:grpSpPr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31167DA1-25D1-4E60-A62E-42B6F56A96EC}"/>
                </a:ext>
              </a:extLst>
            </p:cNvPr>
            <p:cNvSpPr>
              <a:spLocks noChangeAspect="1"/>
            </p:cNvSpPr>
            <p:nvPr/>
          </p:nvSpPr>
          <p:spPr>
            <a:xfrm rot="2700000">
              <a:off x="3039890" y="1332929"/>
              <a:ext cx="540000" cy="631474"/>
            </a:xfrm>
            <a:custGeom>
              <a:avLst/>
              <a:gdLst>
                <a:gd name="connsiteX0" fmla="*/ 540000 w 1080000"/>
                <a:gd name="connsiteY0" fmla="*/ 0 h 1262947"/>
                <a:gd name="connsiteX1" fmla="*/ 1080000 w 1080000"/>
                <a:gd name="connsiteY1" fmla="*/ 931034 h 1262947"/>
                <a:gd name="connsiteX2" fmla="*/ 1064374 w 1080000"/>
                <a:gd name="connsiteY2" fmla="*/ 931034 h 1262947"/>
                <a:gd name="connsiteX3" fmla="*/ 1069029 w 1080000"/>
                <a:gd name="connsiteY3" fmla="*/ 938533 h 1262947"/>
                <a:gd name="connsiteX4" fmla="*/ 1080000 w 1080000"/>
                <a:gd name="connsiteY4" fmla="*/ 992947 h 1262947"/>
                <a:gd name="connsiteX5" fmla="*/ 540000 w 1080000"/>
                <a:gd name="connsiteY5" fmla="*/ 1262947 h 1262947"/>
                <a:gd name="connsiteX6" fmla="*/ 0 w 1080000"/>
                <a:gd name="connsiteY6" fmla="*/ 992947 h 1262947"/>
                <a:gd name="connsiteX7" fmla="*/ 10971 w 1080000"/>
                <a:gd name="connsiteY7" fmla="*/ 938533 h 1262947"/>
                <a:gd name="connsiteX8" fmla="*/ 15626 w 1080000"/>
                <a:gd name="connsiteY8" fmla="*/ 931034 h 1262947"/>
                <a:gd name="connsiteX9" fmla="*/ 0 w 1080000"/>
                <a:gd name="connsiteY9" fmla="*/ 931034 h 1262947"/>
                <a:gd name="connsiteX0" fmla="*/ 540000 w 1080000"/>
                <a:gd name="connsiteY0" fmla="*/ 0 h 1262947"/>
                <a:gd name="connsiteX1" fmla="*/ 1080000 w 1080000"/>
                <a:gd name="connsiteY1" fmla="*/ 931034 h 1262947"/>
                <a:gd name="connsiteX2" fmla="*/ 1064374 w 1080000"/>
                <a:gd name="connsiteY2" fmla="*/ 931034 h 1262947"/>
                <a:gd name="connsiteX3" fmla="*/ 1069029 w 1080000"/>
                <a:gd name="connsiteY3" fmla="*/ 938533 h 1262947"/>
                <a:gd name="connsiteX4" fmla="*/ 1080000 w 1080000"/>
                <a:gd name="connsiteY4" fmla="*/ 992947 h 1262947"/>
                <a:gd name="connsiteX5" fmla="*/ 540000 w 1080000"/>
                <a:gd name="connsiteY5" fmla="*/ 1262947 h 1262947"/>
                <a:gd name="connsiteX6" fmla="*/ 0 w 1080000"/>
                <a:gd name="connsiteY6" fmla="*/ 992947 h 1262947"/>
                <a:gd name="connsiteX7" fmla="*/ 10971 w 1080000"/>
                <a:gd name="connsiteY7" fmla="*/ 938533 h 1262947"/>
                <a:gd name="connsiteX8" fmla="*/ 15626 w 1080000"/>
                <a:gd name="connsiteY8" fmla="*/ 931034 h 1262947"/>
                <a:gd name="connsiteX9" fmla="*/ 540000 w 1080000"/>
                <a:gd name="connsiteY9" fmla="*/ 0 h 1262947"/>
                <a:gd name="connsiteX0" fmla="*/ 540000 w 1080000"/>
                <a:gd name="connsiteY0" fmla="*/ 0 h 1262947"/>
                <a:gd name="connsiteX1" fmla="*/ 1064374 w 1080000"/>
                <a:gd name="connsiteY1" fmla="*/ 931034 h 1262947"/>
                <a:gd name="connsiteX2" fmla="*/ 1069029 w 1080000"/>
                <a:gd name="connsiteY2" fmla="*/ 938533 h 1262947"/>
                <a:gd name="connsiteX3" fmla="*/ 1080000 w 1080000"/>
                <a:gd name="connsiteY3" fmla="*/ 992947 h 1262947"/>
                <a:gd name="connsiteX4" fmla="*/ 540000 w 1080000"/>
                <a:gd name="connsiteY4" fmla="*/ 1262947 h 1262947"/>
                <a:gd name="connsiteX5" fmla="*/ 0 w 1080000"/>
                <a:gd name="connsiteY5" fmla="*/ 992947 h 1262947"/>
                <a:gd name="connsiteX6" fmla="*/ 10971 w 1080000"/>
                <a:gd name="connsiteY6" fmla="*/ 938533 h 1262947"/>
                <a:gd name="connsiteX7" fmla="*/ 15626 w 1080000"/>
                <a:gd name="connsiteY7" fmla="*/ 931034 h 1262947"/>
                <a:gd name="connsiteX8" fmla="*/ 540000 w 1080000"/>
                <a:gd name="connsiteY8" fmla="*/ 0 h 12629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80000" h="1262947">
                  <a:moveTo>
                    <a:pt x="540000" y="0"/>
                  </a:moveTo>
                  <a:lnTo>
                    <a:pt x="1064374" y="931034"/>
                  </a:lnTo>
                  <a:lnTo>
                    <a:pt x="1069029" y="938533"/>
                  </a:lnTo>
                  <a:cubicBezTo>
                    <a:pt x="1076223" y="956109"/>
                    <a:pt x="1080000" y="974307"/>
                    <a:pt x="1080000" y="992947"/>
                  </a:cubicBezTo>
                  <a:cubicBezTo>
                    <a:pt x="1080000" y="1142064"/>
                    <a:pt x="838234" y="1262947"/>
                    <a:pt x="540000" y="1262947"/>
                  </a:cubicBezTo>
                  <a:cubicBezTo>
                    <a:pt x="241766" y="1262947"/>
                    <a:pt x="0" y="1142064"/>
                    <a:pt x="0" y="992947"/>
                  </a:cubicBezTo>
                  <a:cubicBezTo>
                    <a:pt x="0" y="974307"/>
                    <a:pt x="3778" y="956109"/>
                    <a:pt x="10971" y="938533"/>
                  </a:cubicBezTo>
                  <a:lnTo>
                    <a:pt x="15626" y="931034"/>
                  </a:lnTo>
                  <a:lnTo>
                    <a:pt x="540000" y="0"/>
                  </a:lnTo>
                  <a:close/>
                </a:path>
              </a:pathLst>
            </a:custGeom>
            <a:gradFill>
              <a:gsLst>
                <a:gs pos="60000">
                  <a:schemeClr val="bg2">
                    <a:lumMod val="90000"/>
                    <a:lumOff val="10000"/>
                  </a:schemeClr>
                </a:gs>
                <a:gs pos="30000">
                  <a:schemeClr val="bg2">
                    <a:lumMod val="90000"/>
                    <a:lumOff val="10000"/>
                  </a:schemeClr>
                </a:gs>
                <a:gs pos="40000">
                  <a:schemeClr val="bg2">
                    <a:lumMod val="75000"/>
                    <a:lumOff val="25000"/>
                  </a:schemeClr>
                </a:gs>
                <a:gs pos="100000">
                  <a:schemeClr val="bg2"/>
                </a:gs>
              </a:gsLst>
              <a:lin ang="600000" scaled="0"/>
            </a:gradFill>
            <a:ln>
              <a:noFill/>
            </a:ln>
            <a:effectLst>
              <a:innerShdw blurRad="254000" dist="101600" dir="2700000">
                <a:schemeClr val="accent1">
                  <a:lumMod val="60000"/>
                  <a:lumOff val="40000"/>
                  <a:alpha val="2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6B7B7215-A661-477E-91D0-CDBE5564D2B9}"/>
                </a:ext>
              </a:extLst>
            </p:cNvPr>
            <p:cNvSpPr/>
            <p:nvPr/>
          </p:nvSpPr>
          <p:spPr>
            <a:xfrm rot="8100000">
              <a:off x="3047090" y="1506466"/>
              <a:ext cx="270000" cy="540000"/>
            </a:xfrm>
            <a:prstGeom prst="ellipse">
              <a:avLst/>
            </a:prstGeom>
            <a:gradFill>
              <a:gsLst>
                <a:gs pos="100000">
                  <a:schemeClr val="bg2">
                    <a:lumMod val="90000"/>
                    <a:lumOff val="10000"/>
                  </a:schemeClr>
                </a:gs>
                <a:gs pos="50000">
                  <a:schemeClr val="bg2">
                    <a:lumMod val="95000"/>
                    <a:lumOff val="5000"/>
                  </a:schemeClr>
                </a:gs>
              </a:gsLst>
              <a:lin ang="5400000" scaled="0"/>
            </a:gradFill>
            <a:ln>
              <a:noFill/>
            </a:ln>
            <a:effectLst>
              <a:innerShdw blurRad="1270000" dist="2540000">
                <a:schemeClr val="accent1">
                  <a:lumMod val="60000"/>
                  <a:lumOff val="40000"/>
                  <a:alpha val="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8978E540-142B-4A82-9C3F-E61BC190AE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3" y="549275"/>
            <a:ext cx="11090274" cy="1332000"/>
          </a:xfrm>
        </p:spPr>
        <p:txBody>
          <a:bodyPr/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C6BF36-D4F5-4363-B440-BDAE50BBD4B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50862" y="2097175"/>
            <a:ext cx="5435600" cy="39956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8362910-87AA-4E67-992D-8D4822FD89F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05538" y="2097175"/>
            <a:ext cx="5435600" cy="39956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B99A8AF-0998-4613-B1D8-C14ECBFFDF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95673-5512-4AAA-9AEB-E00C61EC65D5}" type="datetime2">
              <a:rPr lang="en-US" smtClean="0"/>
              <a:t>Friday, October 25, 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6E44EAA-B8A9-4428-A9DF-1174DA9409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9E5C381-C899-4BF9-B584-2D78074D1C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1B0FB-D917-4C8C-928F-313BD683BF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39305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val 11">
            <a:extLst>
              <a:ext uri="{FF2B5EF4-FFF2-40B4-BE49-F238E27FC236}">
                <a16:creationId xmlns:a16="http://schemas.microsoft.com/office/drawing/2014/main" id="{FD65A50E-2F73-4426-8586-9731AFA2D2E0}"/>
              </a:ext>
            </a:extLst>
          </p:cNvPr>
          <p:cNvSpPr>
            <a:spLocks noChangeAspect="1"/>
          </p:cNvSpPr>
          <p:nvPr/>
        </p:nvSpPr>
        <p:spPr>
          <a:xfrm>
            <a:off x="11091612" y="5893466"/>
            <a:ext cx="360000" cy="360000"/>
          </a:xfrm>
          <a:prstGeom prst="ellipse">
            <a:avLst/>
          </a:prstGeom>
          <a:gradFill flip="none" rotWithShape="1">
            <a:gsLst>
              <a:gs pos="100000">
                <a:schemeClr val="bg2">
                  <a:lumMod val="50000"/>
                  <a:lumOff val="50000"/>
                </a:schemeClr>
              </a:gs>
              <a:gs pos="60000">
                <a:schemeClr val="bg2"/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  <a:effectLst>
            <a:innerShdw blurRad="127000" dist="63500" dir="2700000">
              <a:schemeClr val="accent1">
                <a:lumMod val="60000"/>
                <a:lumOff val="40000"/>
                <a:alpha val="20000"/>
              </a:schemeClr>
            </a:innerShd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B89C080-4102-49AE-BDA9-59A4A67E2486}"/>
              </a:ext>
            </a:extLst>
          </p:cNvPr>
          <p:cNvSpPr/>
          <p:nvPr/>
        </p:nvSpPr>
        <p:spPr>
          <a:xfrm>
            <a:off x="11451612" y="5827878"/>
            <a:ext cx="379049" cy="360000"/>
          </a:xfrm>
          <a:prstGeom prst="rect">
            <a:avLst/>
          </a:prstGeom>
          <a:solidFill>
            <a:schemeClr val="bg2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DE62014-F04C-495A-964E-6B888D49CD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2" y="549275"/>
            <a:ext cx="11097551" cy="1332000"/>
          </a:xfrm>
        </p:spPr>
        <p:txBody>
          <a:bodyPr vert="horz" wrap="square" lIns="0" tIns="0" rIns="0" bIns="0" rtlCol="0" anchor="t" anchorCtr="0">
            <a:normAutofit/>
          </a:bodyPr>
          <a:lstStyle>
            <a:lvl1pPr>
              <a:defRPr lang="en-US" sz="3200" dirty="0"/>
            </a:lvl1pPr>
          </a:lstStyle>
          <a:p>
            <a:pPr lvl="0">
              <a:lnSpc>
                <a:spcPct val="100000"/>
              </a:lnSpc>
            </a:pPr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55DF027-E633-44EE-ACA0-C205930AA93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50864" y="1881275"/>
            <a:ext cx="5437186" cy="535354"/>
          </a:xfrm>
        </p:spPr>
        <p:txBody>
          <a:bodyPr anchor="b">
            <a:normAutofit/>
          </a:bodyPr>
          <a:lstStyle>
            <a:lvl1pPr marL="0" indent="0">
              <a:buNone/>
              <a:defRPr sz="1400" b="0" cap="all" spc="200" baseline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BA4F363-FEEF-4CD2-A18E-17AE8D48517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50863" y="2577270"/>
            <a:ext cx="5429114" cy="351555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4E50F8C-4D64-40FD-AE8C-6A1F3C2A84E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212024" y="1881275"/>
            <a:ext cx="5436392" cy="535354"/>
          </a:xfrm>
        </p:spPr>
        <p:txBody>
          <a:bodyPr vert="horz" wrap="square" lIns="0" tIns="0" rIns="0" bIns="0" rtlCol="0" anchor="b">
            <a:normAutofit/>
          </a:bodyPr>
          <a:lstStyle>
            <a:lvl1pPr>
              <a:defRPr lang="en-US" sz="1400" b="0" cap="all" spc="200" baseline="0" dirty="0">
                <a:solidFill>
                  <a:schemeClr val="tx1"/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7AC943E-DB2B-40E0-907F-8EA1404791D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212023" y="2577270"/>
            <a:ext cx="5436391" cy="351555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DCDCD5B-3F26-4AFA-8BD4-E5D8DD2AF4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3138FA-2E87-4873-8BBA-13E447C9A99A}" type="datetime2">
              <a:rPr lang="en-US" smtClean="0"/>
              <a:t>Friday, October 25, 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D10D1EE-83A0-4FB5-9B25-8A73DE891A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3031C35-2E5B-491D-85ED-DB42A4FE16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1B0FB-D917-4C8C-928F-313BD683BF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4941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22053C-0E9C-4159-B7C9-6AB7434391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59149" y="550799"/>
            <a:ext cx="8283313" cy="5542025"/>
          </a:xfrm>
        </p:spPr>
        <p:txBody>
          <a:bodyPr vert="horz" wrap="square" lIns="0" tIns="0" rIns="0" bIns="0" rtlCol="0" anchor="ctr" anchorCtr="0">
            <a:normAutofit/>
          </a:bodyPr>
          <a:lstStyle>
            <a:lvl1pPr>
              <a:defRPr lang="en-US" dirty="0"/>
            </a:lvl1pPr>
          </a:lstStyle>
          <a:p>
            <a:pPr lvl="0">
              <a:lnSpc>
                <a:spcPct val="100000"/>
              </a:lnSpc>
            </a:pPr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4F51F65-E111-4656-83BE-CFCDE2DD6C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5BB40A-97BD-4BFB-B639-0BFF95FDE8B7}" type="datetime2">
              <a:rPr lang="en-US" smtClean="0"/>
              <a:t>Friday, October 25, 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9FF82CB-2D17-4918-821E-485475CF24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B66589D-A056-4817-AE15-39D87FE131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1B0FB-D917-4C8C-928F-313BD683BF39}" type="slidenum">
              <a:rPr lang="en-US" smtClean="0"/>
              <a:t>‹#›</a:t>
            </a:fld>
            <a:endParaRPr lang="en-US"/>
          </a:p>
        </p:txBody>
      </p:sp>
      <p:sp>
        <p:nvSpPr>
          <p:cNvPr id="39" name="Freeform: Shape 38">
            <a:extLst>
              <a:ext uri="{FF2B5EF4-FFF2-40B4-BE49-F238E27FC236}">
                <a16:creationId xmlns:a16="http://schemas.microsoft.com/office/drawing/2014/main" id="{E489F067-39E1-4757-BC11-6169A343F2E1}"/>
              </a:ext>
            </a:extLst>
          </p:cNvPr>
          <p:cNvSpPr>
            <a:spLocks noChangeAspect="1"/>
          </p:cNvSpPr>
          <p:nvPr/>
        </p:nvSpPr>
        <p:spPr>
          <a:xfrm rot="18900000" flipV="1">
            <a:off x="-410727" y="3958416"/>
            <a:ext cx="3536330" cy="1853969"/>
          </a:xfrm>
          <a:custGeom>
            <a:avLst/>
            <a:gdLst>
              <a:gd name="connsiteX0" fmla="*/ 3536330 w 3536330"/>
              <a:gd name="connsiteY0" fmla="*/ 1853969 h 1853969"/>
              <a:gd name="connsiteX1" fmla="*/ 1682362 w 3536330"/>
              <a:gd name="connsiteY1" fmla="*/ 0 h 1853969"/>
              <a:gd name="connsiteX2" fmla="*/ 52157 w 3536330"/>
              <a:gd name="connsiteY2" fmla="*/ 970257 h 1853969"/>
              <a:gd name="connsiteX3" fmla="*/ 0 w 3536330"/>
              <a:gd name="connsiteY3" fmla="*/ 1078528 h 1853969"/>
              <a:gd name="connsiteX4" fmla="*/ 757215 w 3536330"/>
              <a:gd name="connsiteY4" fmla="*/ 1835743 h 1853969"/>
              <a:gd name="connsiteX5" fmla="*/ 774211 w 3536330"/>
              <a:gd name="connsiteY5" fmla="*/ 1667149 h 1853969"/>
              <a:gd name="connsiteX6" fmla="*/ 1682362 w 3536330"/>
              <a:gd name="connsiteY6" fmla="*/ 926985 h 1853969"/>
              <a:gd name="connsiteX7" fmla="*/ 2609345 w 3536330"/>
              <a:gd name="connsiteY7" fmla="*/ 1853969 h 18539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536330" h="1853969">
                <a:moveTo>
                  <a:pt x="3536330" y="1853969"/>
                </a:moveTo>
                <a:cubicBezTo>
                  <a:pt x="3536330" y="830051"/>
                  <a:pt x="2706280" y="0"/>
                  <a:pt x="1682362" y="0"/>
                </a:cubicBezTo>
                <a:cubicBezTo>
                  <a:pt x="978418" y="0"/>
                  <a:pt x="366107" y="392328"/>
                  <a:pt x="52157" y="970257"/>
                </a:cubicBezTo>
                <a:lnTo>
                  <a:pt x="0" y="1078528"/>
                </a:lnTo>
                <a:lnTo>
                  <a:pt x="757215" y="1835743"/>
                </a:lnTo>
                <a:lnTo>
                  <a:pt x="774211" y="1667149"/>
                </a:lnTo>
                <a:cubicBezTo>
                  <a:pt x="860649" y="1244739"/>
                  <a:pt x="1234397" y="926985"/>
                  <a:pt x="1682362" y="926985"/>
                </a:cubicBezTo>
                <a:cubicBezTo>
                  <a:pt x="2194320" y="926985"/>
                  <a:pt x="2609345" y="1342010"/>
                  <a:pt x="2609345" y="1853969"/>
                </a:cubicBezTo>
                <a:close/>
              </a:path>
            </a:pathLst>
          </a:custGeom>
          <a:gradFill flip="none" rotWithShape="1">
            <a:gsLst>
              <a:gs pos="97000">
                <a:schemeClr val="bg2"/>
              </a:gs>
              <a:gs pos="31000">
                <a:schemeClr val="bg2">
                  <a:lumMod val="90000"/>
                  <a:lumOff val="10000"/>
                </a:schemeClr>
              </a:gs>
            </a:gsLst>
            <a:lin ang="15000000" scaled="0"/>
            <a:tileRect/>
          </a:gradFill>
          <a:ln>
            <a:noFill/>
          </a:ln>
          <a:effectLst>
            <a:innerShdw blurRad="355600" dist="101600" dir="16200000">
              <a:schemeClr val="accent1">
                <a:lumMod val="60000"/>
                <a:lumOff val="40000"/>
                <a:alpha val="8000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33" name="Freeform: Shape 32">
            <a:extLst>
              <a:ext uri="{FF2B5EF4-FFF2-40B4-BE49-F238E27FC236}">
                <a16:creationId xmlns:a16="http://schemas.microsoft.com/office/drawing/2014/main" id="{DD231011-607F-42F1-B2D9-2BA8E91CC6AF}"/>
              </a:ext>
            </a:extLst>
          </p:cNvPr>
          <p:cNvSpPr>
            <a:spLocks noChangeAspect="1"/>
          </p:cNvSpPr>
          <p:nvPr/>
        </p:nvSpPr>
        <p:spPr>
          <a:xfrm rot="18900000" flipV="1">
            <a:off x="-481151" y="3649708"/>
            <a:ext cx="3478701" cy="2164843"/>
          </a:xfrm>
          <a:custGeom>
            <a:avLst/>
            <a:gdLst>
              <a:gd name="connsiteX0" fmla="*/ 3478701 w 3478701"/>
              <a:gd name="connsiteY0" fmla="*/ 2164843 h 2164843"/>
              <a:gd name="connsiteX1" fmla="*/ 1624733 w 3478701"/>
              <a:gd name="connsiteY1" fmla="*/ 0 h 2164843"/>
              <a:gd name="connsiteX2" fmla="*/ 87393 w 3478701"/>
              <a:gd name="connsiteY2" fmla="*/ 954459 h 2164843"/>
              <a:gd name="connsiteX3" fmla="*/ 0 w 3478701"/>
              <a:gd name="connsiteY3" fmla="*/ 1122434 h 2164843"/>
              <a:gd name="connsiteX4" fmla="*/ 736015 w 3478701"/>
              <a:gd name="connsiteY4" fmla="*/ 1858449 h 2164843"/>
              <a:gd name="connsiteX5" fmla="*/ 739424 w 3478701"/>
              <a:gd name="connsiteY5" fmla="*/ 1842964 h 2164843"/>
              <a:gd name="connsiteX6" fmla="*/ 1624733 w 3478701"/>
              <a:gd name="connsiteY6" fmla="*/ 1082422 h 2164843"/>
              <a:gd name="connsiteX7" fmla="*/ 2551716 w 3478701"/>
              <a:gd name="connsiteY7" fmla="*/ 2164843 h 21648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478701" h="2164843">
                <a:moveTo>
                  <a:pt x="3478701" y="2164843"/>
                </a:moveTo>
                <a:cubicBezTo>
                  <a:pt x="3478701" y="969234"/>
                  <a:pt x="2648651" y="0"/>
                  <a:pt x="1624733" y="0"/>
                </a:cubicBezTo>
                <a:cubicBezTo>
                  <a:pt x="984784" y="0"/>
                  <a:pt x="420564" y="378607"/>
                  <a:pt x="87393" y="954459"/>
                </a:cubicBezTo>
                <a:lnTo>
                  <a:pt x="0" y="1122434"/>
                </a:lnTo>
                <a:lnTo>
                  <a:pt x="736015" y="1858449"/>
                </a:lnTo>
                <a:lnTo>
                  <a:pt x="739424" y="1842964"/>
                </a:lnTo>
                <a:cubicBezTo>
                  <a:pt x="856791" y="1402344"/>
                  <a:pt x="1208766" y="1082422"/>
                  <a:pt x="1624733" y="1082422"/>
                </a:cubicBezTo>
                <a:cubicBezTo>
                  <a:pt x="2136692" y="1082422"/>
                  <a:pt x="2551716" y="1567038"/>
                  <a:pt x="2551716" y="2164843"/>
                </a:cubicBezTo>
                <a:close/>
              </a:path>
            </a:pathLst>
          </a:custGeom>
          <a:solidFill>
            <a:schemeClr val="bg2">
              <a:lumMod val="50000"/>
              <a:lumOff val="50000"/>
              <a:alpha val="40000"/>
            </a:schemeClr>
          </a:solidFill>
          <a:ln>
            <a:noFill/>
          </a:ln>
          <a:effectLst>
            <a:softEdge rad="381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EC472EFA-56B5-4A41-8D4B-E9F37727F34D}"/>
              </a:ext>
            </a:extLst>
          </p:cNvPr>
          <p:cNvSpPr/>
          <p:nvPr/>
        </p:nvSpPr>
        <p:spPr>
          <a:xfrm rot="13500000" flipV="1">
            <a:off x="1512277" y="2840042"/>
            <a:ext cx="214196" cy="933178"/>
          </a:xfrm>
          <a:prstGeom prst="ellipse">
            <a:avLst/>
          </a:prstGeom>
          <a:solidFill>
            <a:schemeClr val="bg2">
              <a:lumMod val="90000"/>
              <a:lumOff val="10000"/>
            </a:schemeClr>
          </a:solidFill>
          <a:ln>
            <a:noFill/>
          </a:ln>
          <a:effectLst>
            <a:innerShdw blurRad="1270000" dist="2540000">
              <a:schemeClr val="accent1">
                <a:lumMod val="60000"/>
                <a:lumOff val="40000"/>
                <a:alpha val="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42" name="Oval 41">
            <a:extLst>
              <a:ext uri="{FF2B5EF4-FFF2-40B4-BE49-F238E27FC236}">
                <a16:creationId xmlns:a16="http://schemas.microsoft.com/office/drawing/2014/main" id="{33781B6C-21AD-489D-A3CB-522BB2AC543F}"/>
              </a:ext>
            </a:extLst>
          </p:cNvPr>
          <p:cNvSpPr>
            <a:spLocks noChangeAspect="1"/>
          </p:cNvSpPr>
          <p:nvPr/>
        </p:nvSpPr>
        <p:spPr>
          <a:xfrm>
            <a:off x="1780661" y="385236"/>
            <a:ext cx="1080000" cy="1080000"/>
          </a:xfrm>
          <a:prstGeom prst="ellipse">
            <a:avLst/>
          </a:prstGeom>
          <a:gradFill flip="none" rotWithShape="1">
            <a:gsLst>
              <a:gs pos="100000">
                <a:schemeClr val="bg2">
                  <a:lumMod val="50000"/>
                  <a:lumOff val="50000"/>
                </a:schemeClr>
              </a:gs>
              <a:gs pos="60000">
                <a:schemeClr val="bg2">
                  <a:lumMod val="100000"/>
                </a:schemeClr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  <a:effectLst>
            <a:innerShdw blurRad="254000" dist="127000" dir="2700000">
              <a:schemeClr val="accent1">
                <a:lumMod val="60000"/>
                <a:lumOff val="40000"/>
                <a:alpha val="40000"/>
              </a:schemeClr>
            </a:innerShd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grpSp>
        <p:nvGrpSpPr>
          <p:cNvPr id="51" name="Group 50">
            <a:extLst>
              <a:ext uri="{FF2B5EF4-FFF2-40B4-BE49-F238E27FC236}">
                <a16:creationId xmlns:a16="http://schemas.microsoft.com/office/drawing/2014/main" id="{01AD5B80-530E-44CD-8D4A-2796FB214CBF}"/>
              </a:ext>
            </a:extLst>
          </p:cNvPr>
          <p:cNvGrpSpPr/>
          <p:nvPr/>
        </p:nvGrpSpPr>
        <p:grpSpPr>
          <a:xfrm>
            <a:off x="623181" y="1514007"/>
            <a:ext cx="734257" cy="760506"/>
            <a:chOff x="5243759" y="1363788"/>
            <a:chExt cx="734257" cy="760506"/>
          </a:xfrm>
        </p:grpSpPr>
        <p:sp>
          <p:nvSpPr>
            <p:cNvPr id="52" name="Freeform 5">
              <a:extLst>
                <a:ext uri="{FF2B5EF4-FFF2-40B4-BE49-F238E27FC236}">
                  <a16:creationId xmlns:a16="http://schemas.microsoft.com/office/drawing/2014/main" id="{2F746AA8-9050-4515-9B17-BC8503685299}"/>
                </a:ext>
              </a:extLst>
            </p:cNvPr>
            <p:cNvSpPr>
              <a:spLocks/>
            </p:cNvSpPr>
            <p:nvPr/>
          </p:nvSpPr>
          <p:spPr bwMode="auto">
            <a:xfrm rot="1800000">
              <a:off x="5356930" y="1363788"/>
              <a:ext cx="621086" cy="364601"/>
            </a:xfrm>
            <a:custGeom>
              <a:avLst/>
              <a:gdLst>
                <a:gd name="T0" fmla="*/ 266 w 540"/>
                <a:gd name="T1" fmla="*/ 0 h 317"/>
                <a:gd name="T2" fmla="*/ 0 w 540"/>
                <a:gd name="T3" fmla="*/ 158 h 317"/>
                <a:gd name="T4" fmla="*/ 266 w 540"/>
                <a:gd name="T5" fmla="*/ 317 h 317"/>
                <a:gd name="T6" fmla="*/ 540 w 540"/>
                <a:gd name="T7" fmla="*/ 158 h 317"/>
                <a:gd name="T8" fmla="*/ 266 w 540"/>
                <a:gd name="T9" fmla="*/ 0 h 3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0" h="317">
                  <a:moveTo>
                    <a:pt x="266" y="0"/>
                  </a:moveTo>
                  <a:lnTo>
                    <a:pt x="0" y="158"/>
                  </a:lnTo>
                  <a:lnTo>
                    <a:pt x="266" y="317"/>
                  </a:lnTo>
                  <a:lnTo>
                    <a:pt x="540" y="158"/>
                  </a:lnTo>
                  <a:lnTo>
                    <a:pt x="266" y="0"/>
                  </a:lnTo>
                  <a:close/>
                </a:path>
              </a:pathLst>
            </a:custGeom>
            <a:gradFill flip="none" rotWithShape="1">
              <a:gsLst>
                <a:gs pos="20000">
                  <a:schemeClr val="bg2">
                    <a:lumMod val="90000"/>
                    <a:lumOff val="10000"/>
                    <a:alpha val="20000"/>
                  </a:schemeClr>
                </a:gs>
                <a:gs pos="100000">
                  <a:schemeClr val="accent1">
                    <a:lumMod val="60000"/>
                    <a:lumOff val="40000"/>
                    <a:alpha val="20000"/>
                  </a:schemeClr>
                </a:gs>
              </a:gsLst>
              <a:lin ang="0" scaled="0"/>
              <a:tileRect/>
            </a:gradFill>
            <a:ln>
              <a:noFill/>
            </a:ln>
            <a:effectLst>
              <a:innerShdw blurRad="254000">
                <a:schemeClr val="bg2">
                  <a:lumMod val="90000"/>
                  <a:lumOff val="1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53" name="Freeform 6">
              <a:extLst>
                <a:ext uri="{FF2B5EF4-FFF2-40B4-BE49-F238E27FC236}">
                  <a16:creationId xmlns:a16="http://schemas.microsoft.com/office/drawing/2014/main" id="{23EC1AC3-1698-46D5-80B7-F22F15E1A5E4}"/>
                </a:ext>
              </a:extLst>
            </p:cNvPr>
            <p:cNvSpPr>
              <a:spLocks/>
            </p:cNvSpPr>
            <p:nvPr/>
          </p:nvSpPr>
          <p:spPr bwMode="auto">
            <a:xfrm rot="1800000">
              <a:off x="5243759" y="1430747"/>
              <a:ext cx="305942" cy="538275"/>
            </a:xfrm>
            <a:custGeom>
              <a:avLst/>
              <a:gdLst>
                <a:gd name="T0" fmla="*/ 266 w 266"/>
                <a:gd name="T1" fmla="*/ 468 h 468"/>
                <a:gd name="T2" fmla="*/ 0 w 266"/>
                <a:gd name="T3" fmla="*/ 310 h 468"/>
                <a:gd name="T4" fmla="*/ 0 w 266"/>
                <a:gd name="T5" fmla="*/ 310 h 468"/>
                <a:gd name="T6" fmla="*/ 0 w 266"/>
                <a:gd name="T7" fmla="*/ 0 h 468"/>
                <a:gd name="T8" fmla="*/ 0 w 266"/>
                <a:gd name="T9" fmla="*/ 0 h 468"/>
                <a:gd name="T10" fmla="*/ 266 w 266"/>
                <a:gd name="T11" fmla="*/ 159 h 468"/>
                <a:gd name="T12" fmla="*/ 266 w 266"/>
                <a:gd name="T13" fmla="*/ 468 h 4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6" h="468">
                  <a:moveTo>
                    <a:pt x="266" y="468"/>
                  </a:moveTo>
                  <a:lnTo>
                    <a:pt x="0" y="310"/>
                  </a:lnTo>
                  <a:lnTo>
                    <a:pt x="0" y="310"/>
                  </a:lnTo>
                  <a:lnTo>
                    <a:pt x="0" y="0"/>
                  </a:lnTo>
                  <a:lnTo>
                    <a:pt x="0" y="0"/>
                  </a:lnTo>
                  <a:lnTo>
                    <a:pt x="266" y="159"/>
                  </a:lnTo>
                  <a:lnTo>
                    <a:pt x="266" y="468"/>
                  </a:lnTo>
                  <a:close/>
                </a:path>
              </a:pathLst>
            </a:custGeom>
            <a:gradFill flip="none" rotWithShape="1">
              <a:gsLst>
                <a:gs pos="20000">
                  <a:schemeClr val="bg2">
                    <a:lumMod val="90000"/>
                    <a:lumOff val="10000"/>
                    <a:alpha val="20000"/>
                  </a:schemeClr>
                </a:gs>
                <a:gs pos="100000">
                  <a:schemeClr val="accent1">
                    <a:lumMod val="60000"/>
                    <a:lumOff val="40000"/>
                    <a:alpha val="20000"/>
                  </a:schemeClr>
                </a:gs>
              </a:gsLst>
              <a:lin ang="19800000" scaled="0"/>
              <a:tileRect/>
            </a:gradFill>
            <a:ln>
              <a:noFill/>
            </a:ln>
            <a:effectLst>
              <a:innerShdw blurRad="254000">
                <a:schemeClr val="bg2">
                  <a:lumMod val="90000"/>
                  <a:lumOff val="1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54" name="Freeform 8">
              <a:extLst>
                <a:ext uri="{FF2B5EF4-FFF2-40B4-BE49-F238E27FC236}">
                  <a16:creationId xmlns:a16="http://schemas.microsoft.com/office/drawing/2014/main" id="{73766156-553C-46EB-93FA-4F37CC0FF5CF}"/>
                </a:ext>
              </a:extLst>
            </p:cNvPr>
            <p:cNvSpPr>
              <a:spLocks/>
            </p:cNvSpPr>
            <p:nvPr/>
          </p:nvSpPr>
          <p:spPr bwMode="auto">
            <a:xfrm rot="1800000">
              <a:off x="5508097" y="1586019"/>
              <a:ext cx="315144" cy="538275"/>
            </a:xfrm>
            <a:custGeom>
              <a:avLst/>
              <a:gdLst>
                <a:gd name="T0" fmla="*/ 274 w 274"/>
                <a:gd name="T1" fmla="*/ 0 h 468"/>
                <a:gd name="T2" fmla="*/ 274 w 274"/>
                <a:gd name="T3" fmla="*/ 310 h 468"/>
                <a:gd name="T4" fmla="*/ 274 w 274"/>
                <a:gd name="T5" fmla="*/ 310 h 468"/>
                <a:gd name="T6" fmla="*/ 0 w 274"/>
                <a:gd name="T7" fmla="*/ 468 h 468"/>
                <a:gd name="T8" fmla="*/ 0 w 274"/>
                <a:gd name="T9" fmla="*/ 159 h 468"/>
                <a:gd name="T10" fmla="*/ 274 w 274"/>
                <a:gd name="T11" fmla="*/ 0 h 468"/>
                <a:gd name="T12" fmla="*/ 274 w 274"/>
                <a:gd name="T13" fmla="*/ 0 h 4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74" h="468">
                  <a:moveTo>
                    <a:pt x="274" y="0"/>
                  </a:moveTo>
                  <a:lnTo>
                    <a:pt x="274" y="310"/>
                  </a:lnTo>
                  <a:lnTo>
                    <a:pt x="274" y="310"/>
                  </a:lnTo>
                  <a:lnTo>
                    <a:pt x="0" y="468"/>
                  </a:lnTo>
                  <a:lnTo>
                    <a:pt x="0" y="159"/>
                  </a:lnTo>
                  <a:lnTo>
                    <a:pt x="274" y="0"/>
                  </a:lnTo>
                  <a:lnTo>
                    <a:pt x="274" y="0"/>
                  </a:lnTo>
                  <a:close/>
                </a:path>
              </a:pathLst>
            </a:custGeom>
            <a:gradFill flip="none" rotWithShape="1">
              <a:gsLst>
                <a:gs pos="20000">
                  <a:schemeClr val="bg2">
                    <a:lumMod val="90000"/>
                    <a:lumOff val="10000"/>
                    <a:alpha val="20000"/>
                  </a:schemeClr>
                </a:gs>
                <a:gs pos="100000">
                  <a:schemeClr val="accent1">
                    <a:lumMod val="60000"/>
                    <a:lumOff val="40000"/>
                    <a:alpha val="20000"/>
                  </a:schemeClr>
                </a:gs>
              </a:gsLst>
              <a:lin ang="18000000" scaled="0"/>
              <a:tileRect/>
            </a:gradFill>
            <a:ln>
              <a:noFill/>
            </a:ln>
            <a:effectLst>
              <a:innerShdw blurRad="254000">
                <a:schemeClr val="accent1">
                  <a:lumMod val="60000"/>
                  <a:lumOff val="40000"/>
                  <a:alpha val="6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9007921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B81B449-7B97-41DC-B23F-65EDCBD316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E9E0E3-ECF6-4CFE-8698-AEFEBCECC3C0}" type="datetime2">
              <a:rPr lang="en-US" smtClean="0"/>
              <a:t>Friday, October 25, 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C6B46D5-337B-4906-8412-4EEA3884FA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436F230-C9A7-407A-B923-873839C8D8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1B0FB-D917-4C8C-928F-313BD683BF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01012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778B0BE9-88B0-4883-9BA9-CD594C400EC1}"/>
              </a:ext>
            </a:extLst>
          </p:cNvPr>
          <p:cNvGrpSpPr/>
          <p:nvPr/>
        </p:nvGrpSpPr>
        <p:grpSpPr>
          <a:xfrm>
            <a:off x="4949631" y="5111861"/>
            <a:ext cx="1262947" cy="1335600"/>
            <a:chOff x="2678417" y="2427951"/>
            <a:chExt cx="1262947" cy="1335600"/>
          </a:xfrm>
        </p:grpSpPr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C59DCBF3-7AFA-4CD1-A918-BC6DDE674E6C}"/>
                </a:ext>
              </a:extLst>
            </p:cNvPr>
            <p:cNvSpPr>
              <a:spLocks noChangeAspect="1"/>
            </p:cNvSpPr>
            <p:nvPr/>
          </p:nvSpPr>
          <p:spPr>
            <a:xfrm rot="2700000">
              <a:off x="2769891" y="2336477"/>
              <a:ext cx="1080000" cy="1262947"/>
            </a:xfrm>
            <a:custGeom>
              <a:avLst/>
              <a:gdLst>
                <a:gd name="connsiteX0" fmla="*/ 540000 w 1080000"/>
                <a:gd name="connsiteY0" fmla="*/ 0 h 1262947"/>
                <a:gd name="connsiteX1" fmla="*/ 1080000 w 1080000"/>
                <a:gd name="connsiteY1" fmla="*/ 931034 h 1262947"/>
                <a:gd name="connsiteX2" fmla="*/ 1064374 w 1080000"/>
                <a:gd name="connsiteY2" fmla="*/ 931034 h 1262947"/>
                <a:gd name="connsiteX3" fmla="*/ 1069029 w 1080000"/>
                <a:gd name="connsiteY3" fmla="*/ 938533 h 1262947"/>
                <a:gd name="connsiteX4" fmla="*/ 1080000 w 1080000"/>
                <a:gd name="connsiteY4" fmla="*/ 992947 h 1262947"/>
                <a:gd name="connsiteX5" fmla="*/ 540000 w 1080000"/>
                <a:gd name="connsiteY5" fmla="*/ 1262947 h 1262947"/>
                <a:gd name="connsiteX6" fmla="*/ 0 w 1080000"/>
                <a:gd name="connsiteY6" fmla="*/ 992947 h 1262947"/>
                <a:gd name="connsiteX7" fmla="*/ 10971 w 1080000"/>
                <a:gd name="connsiteY7" fmla="*/ 938533 h 1262947"/>
                <a:gd name="connsiteX8" fmla="*/ 15626 w 1080000"/>
                <a:gd name="connsiteY8" fmla="*/ 931034 h 1262947"/>
                <a:gd name="connsiteX9" fmla="*/ 0 w 1080000"/>
                <a:gd name="connsiteY9" fmla="*/ 931034 h 1262947"/>
                <a:gd name="connsiteX0" fmla="*/ 540000 w 1080000"/>
                <a:gd name="connsiteY0" fmla="*/ 0 h 1262947"/>
                <a:gd name="connsiteX1" fmla="*/ 1080000 w 1080000"/>
                <a:gd name="connsiteY1" fmla="*/ 931034 h 1262947"/>
                <a:gd name="connsiteX2" fmla="*/ 1064374 w 1080000"/>
                <a:gd name="connsiteY2" fmla="*/ 931034 h 1262947"/>
                <a:gd name="connsiteX3" fmla="*/ 1069029 w 1080000"/>
                <a:gd name="connsiteY3" fmla="*/ 938533 h 1262947"/>
                <a:gd name="connsiteX4" fmla="*/ 1080000 w 1080000"/>
                <a:gd name="connsiteY4" fmla="*/ 992947 h 1262947"/>
                <a:gd name="connsiteX5" fmla="*/ 540000 w 1080000"/>
                <a:gd name="connsiteY5" fmla="*/ 1262947 h 1262947"/>
                <a:gd name="connsiteX6" fmla="*/ 0 w 1080000"/>
                <a:gd name="connsiteY6" fmla="*/ 992947 h 1262947"/>
                <a:gd name="connsiteX7" fmla="*/ 10971 w 1080000"/>
                <a:gd name="connsiteY7" fmla="*/ 938533 h 1262947"/>
                <a:gd name="connsiteX8" fmla="*/ 15626 w 1080000"/>
                <a:gd name="connsiteY8" fmla="*/ 931034 h 1262947"/>
                <a:gd name="connsiteX9" fmla="*/ 540000 w 1080000"/>
                <a:gd name="connsiteY9" fmla="*/ 0 h 1262947"/>
                <a:gd name="connsiteX0" fmla="*/ 540000 w 1080000"/>
                <a:gd name="connsiteY0" fmla="*/ 0 h 1262947"/>
                <a:gd name="connsiteX1" fmla="*/ 1064374 w 1080000"/>
                <a:gd name="connsiteY1" fmla="*/ 931034 h 1262947"/>
                <a:gd name="connsiteX2" fmla="*/ 1069029 w 1080000"/>
                <a:gd name="connsiteY2" fmla="*/ 938533 h 1262947"/>
                <a:gd name="connsiteX3" fmla="*/ 1080000 w 1080000"/>
                <a:gd name="connsiteY3" fmla="*/ 992947 h 1262947"/>
                <a:gd name="connsiteX4" fmla="*/ 540000 w 1080000"/>
                <a:gd name="connsiteY4" fmla="*/ 1262947 h 1262947"/>
                <a:gd name="connsiteX5" fmla="*/ 0 w 1080000"/>
                <a:gd name="connsiteY5" fmla="*/ 992947 h 1262947"/>
                <a:gd name="connsiteX6" fmla="*/ 10971 w 1080000"/>
                <a:gd name="connsiteY6" fmla="*/ 938533 h 1262947"/>
                <a:gd name="connsiteX7" fmla="*/ 15626 w 1080000"/>
                <a:gd name="connsiteY7" fmla="*/ 931034 h 1262947"/>
                <a:gd name="connsiteX8" fmla="*/ 540000 w 1080000"/>
                <a:gd name="connsiteY8" fmla="*/ 0 h 12629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80000" h="1262947">
                  <a:moveTo>
                    <a:pt x="540000" y="0"/>
                  </a:moveTo>
                  <a:lnTo>
                    <a:pt x="1064374" y="931034"/>
                  </a:lnTo>
                  <a:lnTo>
                    <a:pt x="1069029" y="938533"/>
                  </a:lnTo>
                  <a:cubicBezTo>
                    <a:pt x="1076223" y="956109"/>
                    <a:pt x="1080000" y="974307"/>
                    <a:pt x="1080000" y="992947"/>
                  </a:cubicBezTo>
                  <a:cubicBezTo>
                    <a:pt x="1080000" y="1142064"/>
                    <a:pt x="838234" y="1262947"/>
                    <a:pt x="540000" y="1262947"/>
                  </a:cubicBezTo>
                  <a:cubicBezTo>
                    <a:pt x="241766" y="1262947"/>
                    <a:pt x="0" y="1142064"/>
                    <a:pt x="0" y="992947"/>
                  </a:cubicBezTo>
                  <a:cubicBezTo>
                    <a:pt x="0" y="974307"/>
                    <a:pt x="3778" y="956109"/>
                    <a:pt x="10971" y="938533"/>
                  </a:cubicBezTo>
                  <a:lnTo>
                    <a:pt x="15626" y="931034"/>
                  </a:lnTo>
                  <a:lnTo>
                    <a:pt x="540000" y="0"/>
                  </a:lnTo>
                  <a:close/>
                </a:path>
              </a:pathLst>
            </a:custGeom>
            <a:gradFill>
              <a:gsLst>
                <a:gs pos="60000">
                  <a:schemeClr val="bg2">
                    <a:lumMod val="90000"/>
                    <a:lumOff val="10000"/>
                  </a:schemeClr>
                </a:gs>
                <a:gs pos="30000">
                  <a:schemeClr val="bg2">
                    <a:lumMod val="90000"/>
                    <a:lumOff val="10000"/>
                  </a:schemeClr>
                </a:gs>
                <a:gs pos="40000">
                  <a:schemeClr val="bg2">
                    <a:lumMod val="75000"/>
                    <a:lumOff val="25000"/>
                  </a:schemeClr>
                </a:gs>
                <a:gs pos="100000">
                  <a:schemeClr val="bg2"/>
                </a:gs>
              </a:gsLst>
              <a:lin ang="600000" scaled="0"/>
            </a:gradFill>
            <a:ln>
              <a:noFill/>
            </a:ln>
            <a:effectLst>
              <a:innerShdw blurRad="254000" dist="101600" dir="2700000">
                <a:schemeClr val="accent1">
                  <a:lumMod val="60000"/>
                  <a:lumOff val="40000"/>
                  <a:alpha val="4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06964A02-96E1-4654-9187-DDDE7409F75B}"/>
                </a:ext>
              </a:extLst>
            </p:cNvPr>
            <p:cNvSpPr/>
            <p:nvPr/>
          </p:nvSpPr>
          <p:spPr>
            <a:xfrm rot="8100000">
              <a:off x="2784291" y="2683551"/>
              <a:ext cx="540000" cy="1080000"/>
            </a:xfrm>
            <a:prstGeom prst="ellipse">
              <a:avLst/>
            </a:prstGeom>
            <a:gradFill>
              <a:gsLst>
                <a:gs pos="100000">
                  <a:schemeClr val="bg2">
                    <a:lumMod val="90000"/>
                    <a:lumOff val="10000"/>
                  </a:schemeClr>
                </a:gs>
                <a:gs pos="50000">
                  <a:schemeClr val="bg2">
                    <a:lumMod val="95000"/>
                    <a:lumOff val="5000"/>
                  </a:schemeClr>
                </a:gs>
              </a:gsLst>
              <a:lin ang="5400000" scaled="0"/>
            </a:gradFill>
            <a:ln>
              <a:noFill/>
            </a:ln>
            <a:effectLst>
              <a:innerShdw blurRad="1270000" dist="2540000">
                <a:schemeClr val="accent1">
                  <a:lumMod val="60000"/>
                  <a:lumOff val="40000"/>
                  <a:alpha val="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BF3FF76C-A012-4CDA-8AE7-E941395571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3" y="549275"/>
            <a:ext cx="11090275" cy="984885"/>
          </a:xfrm>
        </p:spPr>
        <p:txBody>
          <a:bodyPr anchor="t">
            <a:normAutofit/>
          </a:bodyPr>
          <a:lstStyle>
            <a:lvl1pPr>
              <a:lnSpc>
                <a:spcPct val="100000"/>
              </a:lnSpc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1A4C80-DC38-4641-924F-90D6078CF5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95775" y="1750060"/>
            <a:ext cx="7345362" cy="4342765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2C42771-D3A7-4072-85DC-B7C5E530E8A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50863" y="1750060"/>
            <a:ext cx="3565525" cy="434276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BD47AB1-6EB5-4E2C-B4A7-42DC643E9F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1462FC-960E-4740-921F-B36862979F21}" type="datetime2">
              <a:rPr lang="en-US" smtClean="0"/>
              <a:t>Friday, October 25, 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BA9D15F-B6ED-46E1-9840-0B625880EE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DAEB023-7A5E-4087-B75E-A38A80EE5D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1B0FB-D917-4C8C-928F-313BD683BF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37939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>
            <a:extLst>
              <a:ext uri="{FF2B5EF4-FFF2-40B4-BE49-F238E27FC236}">
                <a16:creationId xmlns:a16="http://schemas.microsoft.com/office/drawing/2014/main" id="{F98F1FBA-F8BB-42CF-8B3E-D19AAFEE96C1}"/>
              </a:ext>
            </a:extLst>
          </p:cNvPr>
          <p:cNvGrpSpPr/>
          <p:nvPr/>
        </p:nvGrpSpPr>
        <p:grpSpPr>
          <a:xfrm>
            <a:off x="334964" y="5115518"/>
            <a:ext cx="734257" cy="760506"/>
            <a:chOff x="5243759" y="1363788"/>
            <a:chExt cx="734257" cy="760506"/>
          </a:xfrm>
        </p:grpSpPr>
        <p:sp>
          <p:nvSpPr>
            <p:cNvPr id="18" name="Freeform 5">
              <a:extLst>
                <a:ext uri="{FF2B5EF4-FFF2-40B4-BE49-F238E27FC236}">
                  <a16:creationId xmlns:a16="http://schemas.microsoft.com/office/drawing/2014/main" id="{60EE09DD-C3DB-4266-BCC3-A765CFFBF379}"/>
                </a:ext>
              </a:extLst>
            </p:cNvPr>
            <p:cNvSpPr>
              <a:spLocks/>
            </p:cNvSpPr>
            <p:nvPr/>
          </p:nvSpPr>
          <p:spPr bwMode="auto">
            <a:xfrm rot="1800000">
              <a:off x="5356930" y="1363788"/>
              <a:ext cx="621086" cy="364601"/>
            </a:xfrm>
            <a:custGeom>
              <a:avLst/>
              <a:gdLst>
                <a:gd name="T0" fmla="*/ 266 w 540"/>
                <a:gd name="T1" fmla="*/ 0 h 317"/>
                <a:gd name="T2" fmla="*/ 0 w 540"/>
                <a:gd name="T3" fmla="*/ 158 h 317"/>
                <a:gd name="T4" fmla="*/ 266 w 540"/>
                <a:gd name="T5" fmla="*/ 317 h 317"/>
                <a:gd name="T6" fmla="*/ 540 w 540"/>
                <a:gd name="T7" fmla="*/ 158 h 317"/>
                <a:gd name="T8" fmla="*/ 266 w 540"/>
                <a:gd name="T9" fmla="*/ 0 h 3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0" h="317">
                  <a:moveTo>
                    <a:pt x="266" y="0"/>
                  </a:moveTo>
                  <a:lnTo>
                    <a:pt x="0" y="158"/>
                  </a:lnTo>
                  <a:lnTo>
                    <a:pt x="266" y="317"/>
                  </a:lnTo>
                  <a:lnTo>
                    <a:pt x="540" y="158"/>
                  </a:lnTo>
                  <a:lnTo>
                    <a:pt x="266" y="0"/>
                  </a:lnTo>
                  <a:close/>
                </a:path>
              </a:pathLst>
            </a:custGeom>
            <a:gradFill flip="none" rotWithShape="1">
              <a:gsLst>
                <a:gs pos="20000">
                  <a:schemeClr val="bg2">
                    <a:lumMod val="90000"/>
                    <a:lumOff val="10000"/>
                    <a:alpha val="20000"/>
                  </a:schemeClr>
                </a:gs>
                <a:gs pos="100000">
                  <a:schemeClr val="accent1">
                    <a:lumMod val="60000"/>
                    <a:lumOff val="40000"/>
                    <a:alpha val="20000"/>
                  </a:schemeClr>
                </a:gs>
              </a:gsLst>
              <a:lin ang="0" scaled="0"/>
              <a:tileRect/>
            </a:gradFill>
            <a:ln>
              <a:noFill/>
            </a:ln>
            <a:effectLst>
              <a:innerShdw blurRad="254000">
                <a:schemeClr val="bg2">
                  <a:lumMod val="90000"/>
                  <a:lumOff val="1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9" name="Freeform 6">
              <a:extLst>
                <a:ext uri="{FF2B5EF4-FFF2-40B4-BE49-F238E27FC236}">
                  <a16:creationId xmlns:a16="http://schemas.microsoft.com/office/drawing/2014/main" id="{5F301FE0-96DC-4EFB-BBEE-AED762C337C9}"/>
                </a:ext>
              </a:extLst>
            </p:cNvPr>
            <p:cNvSpPr>
              <a:spLocks/>
            </p:cNvSpPr>
            <p:nvPr/>
          </p:nvSpPr>
          <p:spPr bwMode="auto">
            <a:xfrm rot="1800000">
              <a:off x="5243759" y="1430747"/>
              <a:ext cx="305942" cy="538275"/>
            </a:xfrm>
            <a:custGeom>
              <a:avLst/>
              <a:gdLst>
                <a:gd name="T0" fmla="*/ 266 w 266"/>
                <a:gd name="T1" fmla="*/ 468 h 468"/>
                <a:gd name="T2" fmla="*/ 0 w 266"/>
                <a:gd name="T3" fmla="*/ 310 h 468"/>
                <a:gd name="T4" fmla="*/ 0 w 266"/>
                <a:gd name="T5" fmla="*/ 310 h 468"/>
                <a:gd name="T6" fmla="*/ 0 w 266"/>
                <a:gd name="T7" fmla="*/ 0 h 468"/>
                <a:gd name="T8" fmla="*/ 0 w 266"/>
                <a:gd name="T9" fmla="*/ 0 h 468"/>
                <a:gd name="T10" fmla="*/ 266 w 266"/>
                <a:gd name="T11" fmla="*/ 159 h 468"/>
                <a:gd name="T12" fmla="*/ 266 w 266"/>
                <a:gd name="T13" fmla="*/ 468 h 4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6" h="468">
                  <a:moveTo>
                    <a:pt x="266" y="468"/>
                  </a:moveTo>
                  <a:lnTo>
                    <a:pt x="0" y="310"/>
                  </a:lnTo>
                  <a:lnTo>
                    <a:pt x="0" y="310"/>
                  </a:lnTo>
                  <a:lnTo>
                    <a:pt x="0" y="0"/>
                  </a:lnTo>
                  <a:lnTo>
                    <a:pt x="0" y="0"/>
                  </a:lnTo>
                  <a:lnTo>
                    <a:pt x="266" y="159"/>
                  </a:lnTo>
                  <a:lnTo>
                    <a:pt x="266" y="468"/>
                  </a:lnTo>
                  <a:close/>
                </a:path>
              </a:pathLst>
            </a:custGeom>
            <a:gradFill flip="none" rotWithShape="1">
              <a:gsLst>
                <a:gs pos="20000">
                  <a:schemeClr val="bg2">
                    <a:lumMod val="90000"/>
                    <a:lumOff val="10000"/>
                    <a:alpha val="20000"/>
                  </a:schemeClr>
                </a:gs>
                <a:gs pos="100000">
                  <a:schemeClr val="accent1">
                    <a:lumMod val="60000"/>
                    <a:lumOff val="40000"/>
                    <a:alpha val="20000"/>
                  </a:schemeClr>
                </a:gs>
              </a:gsLst>
              <a:lin ang="19800000" scaled="0"/>
              <a:tileRect/>
            </a:gradFill>
            <a:ln>
              <a:noFill/>
            </a:ln>
            <a:effectLst>
              <a:innerShdw blurRad="254000">
                <a:schemeClr val="bg2">
                  <a:lumMod val="90000"/>
                  <a:lumOff val="1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0" name="Freeform 8">
              <a:extLst>
                <a:ext uri="{FF2B5EF4-FFF2-40B4-BE49-F238E27FC236}">
                  <a16:creationId xmlns:a16="http://schemas.microsoft.com/office/drawing/2014/main" id="{3BEAD276-8850-4C0C-9777-8537000D522A}"/>
                </a:ext>
              </a:extLst>
            </p:cNvPr>
            <p:cNvSpPr>
              <a:spLocks/>
            </p:cNvSpPr>
            <p:nvPr/>
          </p:nvSpPr>
          <p:spPr bwMode="auto">
            <a:xfrm rot="1800000">
              <a:off x="5508097" y="1586019"/>
              <a:ext cx="315144" cy="538275"/>
            </a:xfrm>
            <a:custGeom>
              <a:avLst/>
              <a:gdLst>
                <a:gd name="T0" fmla="*/ 274 w 274"/>
                <a:gd name="T1" fmla="*/ 0 h 468"/>
                <a:gd name="T2" fmla="*/ 274 w 274"/>
                <a:gd name="T3" fmla="*/ 310 h 468"/>
                <a:gd name="T4" fmla="*/ 274 w 274"/>
                <a:gd name="T5" fmla="*/ 310 h 468"/>
                <a:gd name="T6" fmla="*/ 0 w 274"/>
                <a:gd name="T7" fmla="*/ 468 h 468"/>
                <a:gd name="T8" fmla="*/ 0 w 274"/>
                <a:gd name="T9" fmla="*/ 159 h 468"/>
                <a:gd name="T10" fmla="*/ 274 w 274"/>
                <a:gd name="T11" fmla="*/ 0 h 468"/>
                <a:gd name="T12" fmla="*/ 274 w 274"/>
                <a:gd name="T13" fmla="*/ 0 h 4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74" h="468">
                  <a:moveTo>
                    <a:pt x="274" y="0"/>
                  </a:moveTo>
                  <a:lnTo>
                    <a:pt x="274" y="310"/>
                  </a:lnTo>
                  <a:lnTo>
                    <a:pt x="274" y="310"/>
                  </a:lnTo>
                  <a:lnTo>
                    <a:pt x="0" y="468"/>
                  </a:lnTo>
                  <a:lnTo>
                    <a:pt x="0" y="159"/>
                  </a:lnTo>
                  <a:lnTo>
                    <a:pt x="274" y="0"/>
                  </a:lnTo>
                  <a:lnTo>
                    <a:pt x="274" y="0"/>
                  </a:lnTo>
                  <a:close/>
                </a:path>
              </a:pathLst>
            </a:custGeom>
            <a:gradFill flip="none" rotWithShape="1">
              <a:gsLst>
                <a:gs pos="20000">
                  <a:schemeClr val="bg2">
                    <a:lumMod val="90000"/>
                    <a:lumOff val="10000"/>
                    <a:alpha val="20000"/>
                  </a:schemeClr>
                </a:gs>
                <a:gs pos="100000">
                  <a:schemeClr val="accent1">
                    <a:lumMod val="60000"/>
                    <a:lumOff val="40000"/>
                    <a:alpha val="20000"/>
                  </a:schemeClr>
                </a:gs>
              </a:gsLst>
              <a:lin ang="18000000" scaled="0"/>
              <a:tileRect/>
            </a:gradFill>
            <a:ln>
              <a:noFill/>
            </a:ln>
            <a:effectLst>
              <a:innerShdw blurRad="254000">
                <a:schemeClr val="accent1">
                  <a:lumMod val="60000"/>
                  <a:lumOff val="40000"/>
                  <a:alpha val="6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4E5EE0A0-B07E-479B-9684-4BD09FA437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3" y="575409"/>
            <a:ext cx="4500562" cy="984885"/>
          </a:xfrm>
        </p:spPr>
        <p:txBody>
          <a:bodyPr vert="horz" wrap="square" lIns="0" tIns="0" rIns="0" bIns="0" rtlCol="0" anchor="t" anchorCtr="0">
            <a:normAutofit/>
          </a:bodyPr>
          <a:lstStyle>
            <a:lvl1pPr>
              <a:defRPr lang="en-US" sz="3200" dirty="0"/>
            </a:lvl1pPr>
          </a:lstStyle>
          <a:p>
            <a:pPr lvl="0">
              <a:lnSpc>
                <a:spcPct val="100000"/>
              </a:lnSpc>
            </a:pPr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11893A9-3462-4F51-83AE-5D2F124B985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267324" y="575409"/>
            <a:ext cx="6373813" cy="5733316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BA9240C-79C0-4A88-A476-725DE1B9C28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50863" y="1776195"/>
            <a:ext cx="4500562" cy="4532530"/>
          </a:xfrm>
        </p:spPr>
        <p:txBody>
          <a:bodyPr anchor="t" anchorCtr="0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57D2D6F-49E8-4217-A908-2D9E435835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0BC9E2-CB44-4C05-9BB5-496C18A241E0}" type="datetime2">
              <a:rPr lang="en-US" smtClean="0"/>
              <a:t>Friday, October 25, 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91C4440-6B8D-4A24-A807-8B1302A3DF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6CFE189-E20B-4108-B290-2444243365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1B0FB-D917-4C8C-928F-313BD683BF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03847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8028302-E866-455D-8898-5362302754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3" y="550800"/>
            <a:ext cx="11090275" cy="1333057"/>
          </a:xfrm>
          <a:prstGeom prst="rect">
            <a:avLst/>
          </a:prstGeom>
        </p:spPr>
        <p:txBody>
          <a:bodyPr vert="horz" wrap="square" lIns="0" tIns="0" rIns="0" bIns="0" rtlCol="0" anchor="t" anchorCtr="0">
            <a:normAutofit/>
          </a:bodyPr>
          <a:lstStyle/>
          <a:p>
            <a:pPr lvl="0">
              <a:lnSpc>
                <a:spcPct val="100000"/>
              </a:lnSpc>
            </a:pPr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C94E72B-F0CF-4BC4-B509-A1C4508BE43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50863" y="2113862"/>
            <a:ext cx="11091600" cy="3978963"/>
          </a:xfrm>
          <a:prstGeom prst="rect">
            <a:avLst/>
          </a:prstGeom>
        </p:spPr>
        <p:txBody>
          <a:bodyPr vert="horz" wrap="square" lIns="0" tIns="0" rIns="0" bIns="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4ACE49D-C22F-4540-AC09-E421D2A2EDB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50863" y="6507212"/>
            <a:ext cx="2628900" cy="15388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900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fld id="{246CB39B-5F4C-4A7E-9BE3-AAFD45576D16}" type="datetime2">
              <a:rPr lang="en-US" smtClean="0"/>
              <a:t>Friday, October 25, 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CD5C3BE-317E-49E8-82B5-C8A7EC9C8A7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359150" y="6507212"/>
            <a:ext cx="6379210" cy="15388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900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r>
              <a:rPr lang="en-US"/>
              <a:t>Sample Footer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5574E12-6C16-431F-B2CE-E4B15916BA0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948863" y="6507212"/>
            <a:ext cx="1692274" cy="15388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r">
              <a:defRPr sz="900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fld id="{DBA1B0FB-D917-4C8C-928F-313BD683BF3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673490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1" r:id="rId1"/>
    <p:sldLayoutId id="2147483670" r:id="rId2"/>
    <p:sldLayoutId id="2147483669" r:id="rId3"/>
    <p:sldLayoutId id="2147483668" r:id="rId4"/>
    <p:sldLayoutId id="2147483667" r:id="rId5"/>
    <p:sldLayoutId id="2147483666" r:id="rId6"/>
    <p:sldLayoutId id="2147483665" r:id="rId7"/>
    <p:sldLayoutId id="2147483664" r:id="rId8"/>
    <p:sldLayoutId id="2147483663" r:id="rId9"/>
    <p:sldLayoutId id="2147483662" r:id="rId10"/>
    <p:sldLayoutId id="2147483661" r:id="rId11"/>
  </p:sldLayoutIdLst>
  <p:hf sldNum="0" hdr="0" ft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lang="en-US" sz="4800" kern="1200" dirty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1000"/>
        </a:spcBef>
        <a:spcAft>
          <a:spcPts val="800"/>
        </a:spcAft>
        <a:buFont typeface="Arial" panose="020B0604020202020204" pitchFamily="34" charset="0"/>
        <a:buChar char="•"/>
        <a:defRPr sz="2000" kern="1200">
          <a:solidFill>
            <a:schemeClr val="tx1">
              <a:alpha val="60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500"/>
        </a:spcBef>
        <a:spcAft>
          <a:spcPts val="800"/>
        </a:spcAft>
        <a:buFont typeface="Arial" panose="020B0604020202020204" pitchFamily="34" charset="0"/>
        <a:buChar char="•"/>
        <a:defRPr sz="1400" kern="1200">
          <a:solidFill>
            <a:schemeClr val="tx1">
              <a:alpha val="60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500"/>
        </a:spcBef>
        <a:spcAft>
          <a:spcPts val="800"/>
        </a:spcAft>
        <a:buFont typeface="Arial" panose="020B0604020202020204" pitchFamily="34" charset="0"/>
        <a:buChar char="•"/>
        <a:defRPr sz="1400" kern="1200">
          <a:solidFill>
            <a:schemeClr val="tx1">
              <a:alpha val="60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500"/>
        </a:spcBef>
        <a:spcAft>
          <a:spcPts val="800"/>
        </a:spcAft>
        <a:buFont typeface="Arial" panose="020B0604020202020204" pitchFamily="34" charset="0"/>
        <a:buChar char="•"/>
        <a:defRPr sz="1400" kern="1200">
          <a:solidFill>
            <a:schemeClr val="tx1">
              <a:alpha val="60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500"/>
        </a:spcBef>
        <a:spcAft>
          <a:spcPts val="800"/>
        </a:spcAft>
        <a:buFont typeface="Arial" panose="020B0604020202020204" pitchFamily="34" charset="0"/>
        <a:buChar char="•"/>
        <a:defRPr sz="1400" kern="1200">
          <a:solidFill>
            <a:schemeClr val="tx1">
              <a:alpha val="60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commons.wikimedia.org/wiki/file:beach_pano.jpg" TargetMode="External"/><Relationship Id="rId7" Type="http://schemas.openxmlformats.org/officeDocument/2006/relationships/hyperlink" Target="https://creativecommons.org/licenses/by-nc-sa/3.0/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flickr.com/photos/129660679@N08/15750842227" TargetMode="External"/><Relationship Id="rId5" Type="http://schemas.openxmlformats.org/officeDocument/2006/relationships/image" Target="../media/image3.jpg"/><Relationship Id="rId4" Type="http://schemas.openxmlformats.org/officeDocument/2006/relationships/hyperlink" Target="https://creativecommons.org/licenses/by-sa/3.0/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foto.wuestenigel.com/cooked-shrimp-close-up/" TargetMode="Externa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reativecommons.org/licenses/by/3.0/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Shop_'til_You_Drop" TargetMode="External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reativecommons.org/licenses/by-sa/3.0/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pixabay.com/en/sun-raise-nature-sun-sunlight-1179442/" TargetMode="External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hyperlink" Target="https://www.flickr.com/photos/puddy73/3435753734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g"/><Relationship Id="rId5" Type="http://schemas.openxmlformats.org/officeDocument/2006/relationships/hyperlink" Target="https://creativecommons.org/licenses/by-sa/3.0/" TargetMode="External"/><Relationship Id="rId4" Type="http://schemas.openxmlformats.org/officeDocument/2006/relationships/hyperlink" Target="http://travel.stackexchange.com/questions/46385/how-i-find-the-ba-equivalent-booking-reference-for-an-american-airlines-managed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creativecommons.org/licenses/by-sa/3.0/" TargetMode="External"/><Relationship Id="rId2" Type="http://schemas.openxmlformats.org/officeDocument/2006/relationships/hyperlink" Target="https://en.wiktionary.org/wiki/capibara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1DB043B4-68C6-45B9-82AC-A5800EADB8D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CAD2ADB-98F2-FD14-6AD1-D94EFD41E92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50864" y="549275"/>
            <a:ext cx="6373812" cy="984885"/>
          </a:xfrm>
        </p:spPr>
        <p:txBody>
          <a:bodyPr wrap="square" anchor="ctr">
            <a:normAutofit/>
          </a:bodyPr>
          <a:lstStyle/>
          <a:p>
            <a:r>
              <a:rPr lang="en-US" sz="4800" dirty="0">
                <a:latin typeface="Aldhabi" panose="020F0502020204030204" pitchFamily="2" charset="-78"/>
                <a:cs typeface="Aldhabi" panose="020F0502020204030204" pitchFamily="2" charset="-78"/>
              </a:rPr>
              <a:t>ANDROS</a:t>
            </a:r>
            <a:endParaRPr lang="en-GB" sz="4800" dirty="0">
              <a:latin typeface="Aldhabi" panose="020F0502020204030204" pitchFamily="2" charset="-78"/>
              <a:cs typeface="Aldhabi" panose="020F0502020204030204" pitchFamily="2" charset="-78"/>
            </a:endParaRPr>
          </a:p>
        </p:txBody>
      </p:sp>
      <p:pic>
        <p:nvPicPr>
          <p:cNvPr id="4" name="Picture 3" descr="Water reflection">
            <a:extLst>
              <a:ext uri="{FF2B5EF4-FFF2-40B4-BE49-F238E27FC236}">
                <a16:creationId xmlns:a16="http://schemas.microsoft.com/office/drawing/2014/main" id="{7AED226F-037B-4B1A-3AD3-9970A70E7A39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34769" b="6562"/>
          <a:stretch/>
        </p:blipFill>
        <p:spPr>
          <a:xfrm>
            <a:off x="-137140" y="1961515"/>
            <a:ext cx="12191980" cy="4774564"/>
          </a:xfrm>
          <a:custGeom>
            <a:avLst/>
            <a:gdLst/>
            <a:ahLst/>
            <a:cxnLst/>
            <a:rect l="l" t="t" r="r" b="b"/>
            <a:pathLst>
              <a:path w="12192000" h="4774564">
                <a:moveTo>
                  <a:pt x="0" y="0"/>
                </a:moveTo>
                <a:lnTo>
                  <a:pt x="12192000" y="0"/>
                </a:lnTo>
                <a:lnTo>
                  <a:pt x="12192000" y="4774564"/>
                </a:lnTo>
                <a:lnTo>
                  <a:pt x="0" y="4774564"/>
                </a:lnTo>
                <a:close/>
              </a:path>
            </a:pathLst>
          </a:cu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5337EA23-6703-4C96-9EEB-A408CBDD67B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773729"/>
            <a:ext cx="12192000" cy="1084271"/>
          </a:xfrm>
          <a:prstGeom prst="rect">
            <a:avLst/>
          </a:prstGeom>
          <a:gradFill flip="none" rotWithShape="1">
            <a:gsLst>
              <a:gs pos="100000">
                <a:schemeClr val="bg2">
                  <a:alpha val="60000"/>
                </a:schemeClr>
              </a:gs>
              <a:gs pos="40000">
                <a:schemeClr val="bg2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ubtitle 5">
            <a:extLst>
              <a:ext uri="{FF2B5EF4-FFF2-40B4-BE49-F238E27FC236}">
                <a16:creationId xmlns:a16="http://schemas.microsoft.com/office/drawing/2014/main" id="{07733BEF-EA1E-4987-FF34-903E7D17A47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359149" y="549275"/>
            <a:ext cx="8281989" cy="3652335"/>
          </a:xfrm>
        </p:spPr>
        <p:txBody>
          <a:bodyPr/>
          <a:lstStyle/>
          <a:p>
            <a:r>
              <a:rPr lang="en-US" dirty="0"/>
              <a:t>Welcome to Andros  the island of  your imagination! It is a perfect island where you can </a:t>
            </a:r>
            <a:r>
              <a:rPr lang="en-US" dirty="0" err="1"/>
              <a:t>relax,unwind</a:t>
            </a:r>
            <a:r>
              <a:rPr lang="en-US" dirty="0"/>
              <a:t> and  enjoy the sparkling crystal clear waters  your </a:t>
            </a:r>
            <a:r>
              <a:rPr lang="en-US" dirty="0" err="1"/>
              <a:t>imaginationary</a:t>
            </a:r>
            <a:r>
              <a:rPr lang="en-US" dirty="0"/>
              <a:t> vacation  starts now.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164412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4297B6-0AD6-5D37-16EC-AF1347D101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2" y="1562582"/>
            <a:ext cx="11091600" cy="5683169"/>
          </a:xfrm>
        </p:spPr>
        <p:txBody>
          <a:bodyPr/>
          <a:lstStyle/>
          <a:p>
            <a:r>
              <a:rPr lang="en-US" dirty="0"/>
              <a:t>FAMOUS LAND MARKS 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1CA021-FC52-77DF-8FE6-411AE509221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Andros  is home  to some of the  most famous beaches   where there is romance  why not sit </a:t>
            </a:r>
            <a:r>
              <a:rPr lang="en-US" dirty="0" err="1"/>
              <a:t>back,relax</a:t>
            </a:r>
            <a:r>
              <a:rPr lang="en-US" dirty="0"/>
              <a:t> and work on  you tan  or if your more adventurous  go </a:t>
            </a:r>
            <a:r>
              <a:rPr lang="en-US" dirty="0" err="1"/>
              <a:t>snorkling</a:t>
            </a:r>
            <a:r>
              <a:rPr lang="en-US" dirty="0"/>
              <a:t>  </a:t>
            </a:r>
            <a:r>
              <a:rPr lang="en-US" dirty="0" err="1"/>
              <a:t>beneaf</a:t>
            </a:r>
            <a:r>
              <a:rPr lang="en-US" dirty="0"/>
              <a:t>  the blue shimmering  waters.</a:t>
            </a:r>
            <a:endParaRPr lang="en-GB" dirty="0"/>
          </a:p>
        </p:txBody>
      </p:sp>
      <p:pic>
        <p:nvPicPr>
          <p:cNvPr id="5" name="Picture 4" descr="A sandy beach with trees in the background">
            <a:extLst>
              <a:ext uri="{FF2B5EF4-FFF2-40B4-BE49-F238E27FC236}">
                <a16:creationId xmlns:a16="http://schemas.microsoft.com/office/drawing/2014/main" id="{3C4BB380-AAA6-82C5-B891-46D0198A1049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3"/>
              </a:ext>
            </a:extLst>
          </a:blip>
          <a:stretch>
            <a:fillRect/>
          </a:stretch>
        </p:blipFill>
        <p:spPr>
          <a:xfrm>
            <a:off x="0" y="3429000"/>
            <a:ext cx="12192000" cy="247401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034F662-9451-3D24-974F-4F061778A30A}"/>
              </a:ext>
            </a:extLst>
          </p:cNvPr>
          <p:cNvSpPr txBox="1"/>
          <p:nvPr/>
        </p:nvSpPr>
        <p:spPr>
          <a:xfrm>
            <a:off x="0" y="5903011"/>
            <a:ext cx="12192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00">
                <a:hlinkClick r:id="rId3" tooltip="http://commons.wikimedia.org/wiki/file:beach_pano.jpg"/>
              </a:rPr>
              <a:t>This Photo</a:t>
            </a:r>
            <a:r>
              <a:rPr lang="en-GB" sz="900"/>
              <a:t> by Unknown Author is licensed under </a:t>
            </a:r>
            <a:r>
              <a:rPr lang="en-GB" sz="900">
                <a:hlinkClick r:id="rId4" tooltip="https://creativecommons.org/licenses/by-sa/3.0/"/>
              </a:rPr>
              <a:t>CC BY-SA</a:t>
            </a:r>
            <a:endParaRPr lang="en-GB" sz="900"/>
          </a:p>
        </p:txBody>
      </p:sp>
      <p:pic>
        <p:nvPicPr>
          <p:cNvPr id="8" name="Picture 7" descr="A beach with waves and a boat in the distance&#10;&#10;Description automatically generated">
            <a:extLst>
              <a:ext uri="{FF2B5EF4-FFF2-40B4-BE49-F238E27FC236}">
                <a16:creationId xmlns:a16="http://schemas.microsoft.com/office/drawing/2014/main" id="{23F97613-6B27-C624-062F-498C76EC4EB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6"/>
              </a:ext>
            </a:extLst>
          </a:blip>
          <a:stretch>
            <a:fillRect/>
          </a:stretch>
        </p:blipFill>
        <p:spPr>
          <a:xfrm>
            <a:off x="1" y="3429000"/>
            <a:ext cx="12369478" cy="370133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7CEC1D4C-291E-F481-B1EC-BB572C1BF6B0}"/>
              </a:ext>
            </a:extLst>
          </p:cNvPr>
          <p:cNvSpPr txBox="1"/>
          <p:nvPr/>
        </p:nvSpPr>
        <p:spPr>
          <a:xfrm>
            <a:off x="1" y="7130335"/>
            <a:ext cx="1236947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00">
                <a:hlinkClick r:id="rId6" tooltip="https://www.flickr.com/photos/129660679@N08/15750842227"/>
              </a:rPr>
              <a:t>This Photo</a:t>
            </a:r>
            <a:r>
              <a:rPr lang="en-GB" sz="900"/>
              <a:t> by Unknown Author is licensed under </a:t>
            </a:r>
            <a:r>
              <a:rPr lang="en-GB" sz="900">
                <a:hlinkClick r:id="rId7" tooltip="https://creativecommons.org/licenses/by-nc-sa/3.0/"/>
              </a:rPr>
              <a:t>CC BY-SA-NC</a:t>
            </a:r>
            <a:endParaRPr lang="en-GB" sz="900"/>
          </a:p>
        </p:txBody>
      </p:sp>
    </p:spTree>
    <p:extLst>
      <p:ext uri="{BB962C8B-B14F-4D97-AF65-F5344CB8AC3E}">
        <p14:creationId xmlns:p14="http://schemas.microsoft.com/office/powerpoint/2010/main" val="112179355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290179-32F6-DB49-D031-4F61867916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MOUTH WATERING FOOD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01FDF9-7829-AB4D-E532-779A269AB07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Geek cuisine is famous around the hole  world  and in Andros  you can taste mouthwatering  octopus</a:t>
            </a:r>
            <a:endParaRPr lang="en-GB" dirty="0"/>
          </a:p>
        </p:txBody>
      </p:sp>
      <p:pic>
        <p:nvPicPr>
          <p:cNvPr id="5" name="Picture 4" descr="A plate of seafood on a white surface&#10;&#10;Description automatically generated">
            <a:extLst>
              <a:ext uri="{FF2B5EF4-FFF2-40B4-BE49-F238E27FC236}">
                <a16:creationId xmlns:a16="http://schemas.microsoft.com/office/drawing/2014/main" id="{EFB7DAB5-3EE1-BACC-0C6B-3AB836D7C13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3"/>
              </a:ext>
            </a:extLst>
          </a:blip>
          <a:stretch>
            <a:fillRect/>
          </a:stretch>
        </p:blipFill>
        <p:spPr>
          <a:xfrm>
            <a:off x="-228600" y="-302485"/>
            <a:ext cx="12420600" cy="831640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16ECADC-79A1-7841-3D3C-9DB5042CEA1C}"/>
              </a:ext>
            </a:extLst>
          </p:cNvPr>
          <p:cNvSpPr txBox="1"/>
          <p:nvPr/>
        </p:nvSpPr>
        <p:spPr>
          <a:xfrm>
            <a:off x="-228600" y="7587205"/>
            <a:ext cx="12192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00">
                <a:hlinkClick r:id="rId3" tooltip="https://foto.wuestenigel.com/cooked-shrimp-close-up/"/>
              </a:rPr>
              <a:t>This Photo</a:t>
            </a:r>
            <a:r>
              <a:rPr lang="en-GB" sz="900"/>
              <a:t> by Unknown Author is licensed under </a:t>
            </a:r>
            <a:r>
              <a:rPr lang="en-GB" sz="900">
                <a:hlinkClick r:id="rId4" tooltip="https://creativecommons.org/licenses/by/3.0/"/>
              </a:rPr>
              <a:t>CC BY</a:t>
            </a:r>
            <a:endParaRPr lang="en-GB" sz="90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553E78A-F513-AD2D-83C7-81DFF714C7F3}"/>
              </a:ext>
            </a:extLst>
          </p:cNvPr>
          <p:cNvSpPr txBox="1"/>
          <p:nvPr/>
        </p:nvSpPr>
        <p:spPr>
          <a:xfrm>
            <a:off x="2484120" y="1463040"/>
            <a:ext cx="6416040" cy="646331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Greek  cuisine  is famous around the hole world  and in Andros you can taste  mouthwatering  octopus at its finest</a:t>
            </a:r>
            <a:endParaRPr lang="en-GB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13363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A6A879-A46D-BF8A-3BB9-73EDE520B3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SHOP UNTIL YOU DROP  </a:t>
            </a:r>
            <a:endParaRPr lang="en-GB" dirty="0"/>
          </a:p>
        </p:txBody>
      </p:sp>
      <p:pic>
        <p:nvPicPr>
          <p:cNvPr id="5" name="Content Placeholder 4" descr="A colorful sign with white text&#10;&#10;Description automatically generated">
            <a:extLst>
              <a:ext uri="{FF2B5EF4-FFF2-40B4-BE49-F238E27FC236}">
                <a16:creationId xmlns:a16="http://schemas.microsoft.com/office/drawing/2014/main" id="{A7E6D674-5EC9-9B1D-C0F1-F7116270D46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3"/>
              </a:ext>
            </a:extLst>
          </a:blip>
          <a:stretch>
            <a:fillRect/>
          </a:stretch>
        </p:blipFill>
        <p:spPr>
          <a:xfrm>
            <a:off x="1" y="3156155"/>
            <a:ext cx="12477134" cy="4365521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2642811-F08F-D595-B47B-3FB63EFA64BD}"/>
              </a:ext>
            </a:extLst>
          </p:cNvPr>
          <p:cNvSpPr txBox="1"/>
          <p:nvPr/>
        </p:nvSpPr>
        <p:spPr>
          <a:xfrm>
            <a:off x="5257800" y="4864894"/>
            <a:ext cx="1676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00">
                <a:hlinkClick r:id="rId3" tooltip="https://en.wikipedia.org/wiki/Shop_'til_You_Drop"/>
              </a:rPr>
              <a:t>This Photo</a:t>
            </a:r>
            <a:r>
              <a:rPr lang="en-GB" sz="900"/>
              <a:t> by Unknown Author is licensed under </a:t>
            </a:r>
            <a:r>
              <a:rPr lang="en-GB" sz="900">
                <a:hlinkClick r:id="rId4" tooltip="https://creativecommons.org/licenses/by-sa/3.0/"/>
              </a:rPr>
              <a:t>CC BY-SA</a:t>
            </a:r>
            <a:endParaRPr lang="en-GB" sz="90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1737833-356D-7B5F-01E2-F9C302D04C53}"/>
              </a:ext>
            </a:extLst>
          </p:cNvPr>
          <p:cNvSpPr txBox="1"/>
          <p:nvPr/>
        </p:nvSpPr>
        <p:spPr>
          <a:xfrm>
            <a:off x="835742" y="1881275"/>
            <a:ext cx="105893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Andros is filled with anti gravity pants , suits , and dresses  and lots more with hand made </a:t>
            </a:r>
            <a:r>
              <a:rPr lang="en-US" dirty="0" err="1"/>
              <a:t>jewlery</a:t>
            </a:r>
            <a:r>
              <a:rPr lang="en-US" dirty="0"/>
              <a:t>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984695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2D047A-E946-005B-070A-EDD72A2E6F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SUNNY DAYS 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FC04E2-92CA-8CCE-3BC9-DF402ED10C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32643" y="1966452"/>
            <a:ext cx="11090274" cy="4342273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Andros has  year round glimmering   sunshine   all day and night  in fact 24/7</a:t>
            </a:r>
            <a:endParaRPr lang="en-GB" dirty="0"/>
          </a:p>
        </p:txBody>
      </p:sp>
      <p:pic>
        <p:nvPicPr>
          <p:cNvPr id="5" name="Picture 4" descr="A bird flying over water&#10;&#10;Description automatically generated">
            <a:extLst>
              <a:ext uri="{FF2B5EF4-FFF2-40B4-BE49-F238E27FC236}">
                <a16:creationId xmlns:a16="http://schemas.microsoft.com/office/drawing/2014/main" id="{59DAF1A2-8BD8-D36A-D51F-8E6618C3BB6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3"/>
              </a:ext>
            </a:extLst>
          </a:blip>
          <a:stretch>
            <a:fillRect/>
          </a:stretch>
        </p:blipFill>
        <p:spPr>
          <a:xfrm>
            <a:off x="432619" y="2497375"/>
            <a:ext cx="10235381" cy="3979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34693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2719B9-3498-8BD4-6C5C-100DF71226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2" y="549275"/>
            <a:ext cx="11091600" cy="870237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GET </a:t>
            </a:r>
            <a:r>
              <a:rPr lang="en-US" dirty="0"/>
              <a:t>HERE NOW</a:t>
            </a:r>
            <a:br>
              <a:rPr lang="en-US" dirty="0"/>
            </a:b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9AA548-A3FB-B335-4934-96E92395599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So what are you waiting for get on that computer/laptop and book those flights book them back to.</a:t>
            </a:r>
            <a:endParaRPr lang="en-GB" dirty="0"/>
          </a:p>
        </p:txBody>
      </p:sp>
      <p:pic>
        <p:nvPicPr>
          <p:cNvPr id="5" name="Picture 4" descr="A screen shot of a flight schedule&#10;&#10;Description automatically generated">
            <a:extLst>
              <a:ext uri="{FF2B5EF4-FFF2-40B4-BE49-F238E27FC236}">
                <a16:creationId xmlns:a16="http://schemas.microsoft.com/office/drawing/2014/main" id="{DA8F1F42-A1A9-7D54-2406-C292552E109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4"/>
              </a:ext>
            </a:extLst>
          </a:blip>
          <a:stretch>
            <a:fillRect/>
          </a:stretch>
        </p:blipFill>
        <p:spPr>
          <a:xfrm>
            <a:off x="-196644" y="2420194"/>
            <a:ext cx="12064180" cy="244111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D51D5E5-66DB-774F-00A2-ACF1E0CA0C1B}"/>
              </a:ext>
            </a:extLst>
          </p:cNvPr>
          <p:cNvSpPr txBox="1"/>
          <p:nvPr/>
        </p:nvSpPr>
        <p:spPr>
          <a:xfrm>
            <a:off x="-196644" y="4861310"/>
            <a:ext cx="1206418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00">
                <a:hlinkClick r:id="rId4" tooltip="http://travel.stackexchange.com/questions/46385/how-i-find-the-ba-equivalent-booking-reference-for-an-american-airlines-managed"/>
              </a:rPr>
              <a:t>This Photo</a:t>
            </a:r>
            <a:r>
              <a:rPr lang="en-GB" sz="900"/>
              <a:t> by Unknown Author is licensed under </a:t>
            </a:r>
            <a:r>
              <a:rPr lang="en-GB" sz="900">
                <a:hlinkClick r:id="rId5" tooltip="https://creativecommons.org/licenses/by-sa/3.0/"/>
              </a:rPr>
              <a:t>CC BY-SA</a:t>
            </a:r>
            <a:endParaRPr lang="en-GB" sz="900"/>
          </a:p>
        </p:txBody>
      </p:sp>
      <p:pic>
        <p:nvPicPr>
          <p:cNvPr id="8" name="Picture 7" descr="An airplane on the runway">
            <a:extLst>
              <a:ext uri="{FF2B5EF4-FFF2-40B4-BE49-F238E27FC236}">
                <a16:creationId xmlns:a16="http://schemas.microsoft.com/office/drawing/2014/main" id="{D19CE563-FF3C-1FBA-8214-E57B4D8892A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7"/>
              </a:ext>
            </a:extLst>
          </a:blip>
          <a:stretch>
            <a:fillRect/>
          </a:stretch>
        </p:blipFill>
        <p:spPr>
          <a:xfrm>
            <a:off x="958646" y="4976726"/>
            <a:ext cx="9753600" cy="1756308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8A505FAF-4E60-AE84-5DA7-15CAA3A044C8}"/>
              </a:ext>
            </a:extLst>
          </p:cNvPr>
          <p:cNvSpPr txBox="1"/>
          <p:nvPr/>
        </p:nvSpPr>
        <p:spPr>
          <a:xfrm>
            <a:off x="1297858" y="9439889"/>
            <a:ext cx="97536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00">
                <a:hlinkClick r:id="rId7" tooltip="https://www.flickr.com/photos/puddy73/3435753734"/>
              </a:rPr>
              <a:t>This Photo</a:t>
            </a:r>
            <a:r>
              <a:rPr lang="en-GB" sz="900"/>
              <a:t> by Unknown Author is licensed under </a:t>
            </a:r>
            <a:r>
              <a:rPr lang="en-GB" sz="900">
                <a:hlinkClick r:id="rId5" tooltip="https://creativecommons.org/licenses/by-sa/3.0/"/>
              </a:rPr>
              <a:t>CC BY-SA</a:t>
            </a:r>
            <a:endParaRPr lang="en-GB" sz="900"/>
          </a:p>
        </p:txBody>
      </p:sp>
    </p:spTree>
    <p:extLst>
      <p:ext uri="{BB962C8B-B14F-4D97-AF65-F5344CB8AC3E}">
        <p14:creationId xmlns:p14="http://schemas.microsoft.com/office/powerpoint/2010/main" val="34886190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2347AA-0C62-CE15-F6EC-0341BDF0AE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HOPE YOU HAD A GOOD TIME </a:t>
            </a:r>
            <a:r>
              <a:rPr lang="en-US" dirty="0">
                <a:sym typeface="Wingdings" panose="05000000000000000000" pitchFamily="2" charset="2"/>
              </a:rPr>
              <a:t></a:t>
            </a:r>
            <a:endParaRPr lang="en-GB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4EBFC0A-55C2-4133-E0A3-DACF39ABB9C9}"/>
              </a:ext>
            </a:extLst>
          </p:cNvPr>
          <p:cNvSpPr txBox="1"/>
          <p:nvPr/>
        </p:nvSpPr>
        <p:spPr>
          <a:xfrm>
            <a:off x="4000500" y="5498306"/>
            <a:ext cx="4191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00">
                <a:hlinkClick r:id="rId2" tooltip="https://en.wiktionary.org/wiki/capibara"/>
              </a:rPr>
              <a:t>This Photo</a:t>
            </a:r>
            <a:r>
              <a:rPr lang="en-GB" sz="900"/>
              <a:t> by Unknown Author is licensed under </a:t>
            </a:r>
            <a:r>
              <a:rPr lang="en-GB" sz="900">
                <a:hlinkClick r:id="rId3" tooltip="https://creativecommons.org/licenses/by-sa/3.0/"/>
              </a:rPr>
              <a:t>CC BY-SA</a:t>
            </a:r>
            <a:endParaRPr lang="en-GB" sz="90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87279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3DFloatVTI">
  <a:themeElements>
    <a:clrScheme name="AnalogousFromLightSeedLeftStep">
      <a:dk1>
        <a:srgbClr val="000000"/>
      </a:dk1>
      <a:lt1>
        <a:srgbClr val="FFFFFF"/>
      </a:lt1>
      <a:dk2>
        <a:srgbClr val="20343A"/>
      </a:dk2>
      <a:lt2>
        <a:srgbClr val="E2E3E8"/>
      </a:lt2>
      <a:accent1>
        <a:srgbClr val="AAA081"/>
      </a:accent1>
      <a:accent2>
        <a:srgbClr val="BA937F"/>
      </a:accent2>
      <a:accent3>
        <a:srgbClr val="C49396"/>
      </a:accent3>
      <a:accent4>
        <a:srgbClr val="BA7F9C"/>
      </a:accent4>
      <a:accent5>
        <a:srgbClr val="C38FBE"/>
      </a:accent5>
      <a:accent6>
        <a:srgbClr val="A77FBA"/>
      </a:accent6>
      <a:hlink>
        <a:srgbClr val="697AAE"/>
      </a:hlink>
      <a:folHlink>
        <a:srgbClr val="7F7F7F"/>
      </a:folHlink>
    </a:clrScheme>
    <a:fontScheme name="Float">
      <a:majorFont>
        <a:latin typeface="Sitka Heading"/>
        <a:ea typeface=""/>
        <a:cs typeface=""/>
      </a:majorFont>
      <a:minorFont>
        <a:latin typeface="Source Sans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3DFloatVTI" id="{F59BA300-ED19-4B39-9AE3-7882B1DE8B78}" vid="{0FEC63E3-719F-4F50-9F1E-5B8BAF39109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71</TotalTime>
  <Words>248</Words>
  <Application>Microsoft Office PowerPoint</Application>
  <PresentationFormat>Widescreen</PresentationFormat>
  <Paragraphs>22</Paragraphs>
  <Slides>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4" baseType="lpstr">
      <vt:lpstr>Aldhabi</vt:lpstr>
      <vt:lpstr>Aptos</vt:lpstr>
      <vt:lpstr>Arial</vt:lpstr>
      <vt:lpstr>Sitka Heading</vt:lpstr>
      <vt:lpstr>Source Sans Pro</vt:lpstr>
      <vt:lpstr>Wingdings</vt:lpstr>
      <vt:lpstr>3DFloatVTI</vt:lpstr>
      <vt:lpstr>ANDROS</vt:lpstr>
      <vt:lpstr>FAMOUS LAND MARKS </vt:lpstr>
      <vt:lpstr>MOUTH WATERING FOOD</vt:lpstr>
      <vt:lpstr>SHOP UNTIL YOU DROP  </vt:lpstr>
      <vt:lpstr>SUNNY DAYS </vt:lpstr>
      <vt:lpstr>GET HERE NOW </vt:lpstr>
      <vt:lpstr>HOPE YOU HAD A GOOD TIME 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ANDROS</dc:title>
  <dc:creator>Year 3</dc:creator>
  <cp:lastModifiedBy>Miss Rhiannon Jones</cp:lastModifiedBy>
  <cp:revision>3</cp:revision>
  <dcterms:created xsi:type="dcterms:W3CDTF">2024-10-25T10:46:10Z</dcterms:created>
  <dcterms:modified xsi:type="dcterms:W3CDTF">2024-10-25T13:41:19Z</dcterms:modified>
</cp:coreProperties>
</file>