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165" autoAdjust="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D967F-424C-4F96-A3B3-15E48D305DC7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D115A-C763-4F0A-A01B-84C2065A36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967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Friday, October 25,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Friday, October 25,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5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Friday, October 25,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57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Friday, October 25,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85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Friday, October 25,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19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Friday, October 25,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6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Friday, October 25, 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84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Friday, October 25,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1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Friday, October 25,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9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Friday, October 25,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0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Friday, October 25,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39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Friday, October 25,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4249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each-sand-sea-ocean-summer-562145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pxhere.com/es/photo/1336758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g"/><Relationship Id="rId5" Type="http://schemas.openxmlformats.org/officeDocument/2006/relationships/hyperlink" Target="https://pixabay.com/ko/%EC%83%90%EB%9F%AC%EB%93%9C-%EC%96%91%ED%8C%8C-%EA%B7%B8%EB%A6%AC%EC%8A%A4%EC%9D%98-%EC%9D%8C%EC%8B%9D-%EA%B7%B8%EB%A6%AC%EC%8A%A4-%EC%83%90%EB%9F%AC%EB%93%9C-%ED%86%A0%EB%A7%88%ED%86%A0-%EC%98%AC%EB%A6%AC%EB%B8%8C-2430919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jpg"/><Relationship Id="rId9" Type="http://schemas.openxmlformats.org/officeDocument/2006/relationships/hyperlink" Target="https://www.pxfuel.com/en/free-photo-epad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people/girl-with-blue-hair-and-sunglasses.jpg.php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pexels.com/photo/shopping-555237/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71AB5C-5253-2D19-78F3-460208E60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720000"/>
            <a:ext cx="5015638" cy="2804400"/>
          </a:xfrm>
        </p:spPr>
        <p:txBody>
          <a:bodyPr>
            <a:normAutofit/>
          </a:bodyPr>
          <a:lstStyle/>
          <a:p>
            <a:r>
              <a:rPr lang="en-US"/>
              <a:t>CORFU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C82D95-1FDE-E770-045C-0A9027F5A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3830399"/>
            <a:ext cx="5015638" cy="1936800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>
                <a:latin typeface="Alasassy Caps" panose="020F0502020204030204" pitchFamily="2" charset="0"/>
              </a:rPr>
              <a:t>By</a:t>
            </a:r>
          </a:p>
          <a:p>
            <a:r>
              <a:rPr lang="en-US" sz="8000" dirty="0">
                <a:latin typeface="Alasassy Caps" panose="020F0502020204030204" pitchFamily="2" charset="0"/>
              </a:rPr>
              <a:t>Emily </a:t>
            </a:r>
          </a:p>
          <a:p>
            <a:r>
              <a:rPr lang="en-US" sz="8000" dirty="0">
                <a:latin typeface="Alasassy Caps" panose="020F0502020204030204" pitchFamily="2" charset="0"/>
              </a:rPr>
              <a:t>And </a:t>
            </a:r>
          </a:p>
          <a:p>
            <a:r>
              <a:rPr lang="en-US" sz="8000" dirty="0">
                <a:latin typeface="Alasassy Caps" panose="020F0502020204030204" pitchFamily="2" charset="0"/>
              </a:rPr>
              <a:t>Oliver</a:t>
            </a:r>
          </a:p>
          <a:p>
            <a:endParaRPr lang="en-US" dirty="0">
              <a:latin typeface="Alasassy Caps" panose="020F0502020204030204" pitchFamily="2" charset="0"/>
            </a:endParaRPr>
          </a:p>
          <a:p>
            <a:endParaRPr lang="en-US" dirty="0">
              <a:latin typeface="Alasassy Caps" panose="020F0502020204030204" pitchFamily="2" charset="0"/>
            </a:endParaRPr>
          </a:p>
          <a:p>
            <a:endParaRPr lang="en-US" dirty="0">
              <a:latin typeface="Alasassy Caps" panose="020F0502020204030204" pitchFamily="2" charset="0"/>
            </a:endParaRPr>
          </a:p>
          <a:p>
            <a:endParaRPr lang="en-US" dirty="0">
              <a:latin typeface="Alasassy Caps" panose="020F0502020204030204" pitchFamily="2" charset="0"/>
            </a:endParaRPr>
          </a:p>
          <a:p>
            <a:endParaRPr lang="en-US" dirty="0">
              <a:latin typeface="Alasassy Caps" panose="020F0502020204030204" pitchFamily="2" charset="0"/>
            </a:endParaRPr>
          </a:p>
          <a:p>
            <a:r>
              <a:rPr lang="en-US" dirty="0">
                <a:latin typeface="Alasassy Caps" panose="020F0502020204030204" pitchFamily="2" charset="0"/>
              </a:rPr>
              <a:t> </a:t>
            </a:r>
            <a:endParaRPr lang="en-GB" dirty="0">
              <a:latin typeface="Alasassy Caps" panose="020F0502020204030204" pitchFamily="2" charset="0"/>
            </a:endParaRPr>
          </a:p>
        </p:txBody>
      </p:sp>
      <p:pic>
        <p:nvPicPr>
          <p:cNvPr id="4" name="Picture 3" descr="Window view of the sea">
            <a:extLst>
              <a:ext uri="{FF2B5EF4-FFF2-40B4-BE49-F238E27FC236}">
                <a16:creationId xmlns:a16="http://schemas.microsoft.com/office/drawing/2014/main" id="{CBF8CC76-F1AE-133B-6117-0E7FB85FA3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152" r="11524" b="2"/>
          <a:stretch/>
        </p:blipFill>
        <p:spPr>
          <a:xfrm>
            <a:off x="6529067" y="10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58818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54F3A7E8-6DA9-4C2B-ACC8-475F34DAE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B21CDF0-4D24-4190-9285-9016C19C1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3804A2-69B1-D843-9ACD-73029141E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652" y="2255634"/>
            <a:ext cx="5015638" cy="2075012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3500" spc="-100" dirty="0"/>
              <a:t>Welcome to Corfu</a:t>
            </a:r>
            <a:br>
              <a:rPr lang="en-US" sz="3500" spc="-100" dirty="0"/>
            </a:br>
            <a:r>
              <a:rPr lang="en-US" sz="3500" spc="-100" dirty="0"/>
              <a:t>The island of dreams</a:t>
            </a:r>
            <a:br>
              <a:rPr lang="en-US" sz="3500" spc="-100" dirty="0"/>
            </a:br>
            <a:r>
              <a:rPr lang="en-US" sz="3500" spc="-100" dirty="0"/>
              <a:t>Are you ready to explore this </a:t>
            </a:r>
            <a:r>
              <a:rPr lang="en-US" sz="3500" spc="-100" dirty="0" err="1"/>
              <a:t>heavenley</a:t>
            </a:r>
            <a:r>
              <a:rPr lang="en-US" sz="3500" spc="-100" dirty="0"/>
              <a:t> holiday?</a:t>
            </a:r>
            <a:br>
              <a:rPr lang="en-US" sz="3500" spc="-100" dirty="0"/>
            </a:br>
            <a:r>
              <a:rPr lang="en-US" sz="3500" spc="-100" dirty="0"/>
              <a:t>Corfu feels like a dream when you see the beautiful sights . </a:t>
            </a:r>
          </a:p>
        </p:txBody>
      </p:sp>
      <p:pic>
        <p:nvPicPr>
          <p:cNvPr id="56" name="Picture 55" descr="Window view of the sea">
            <a:extLst>
              <a:ext uri="{FF2B5EF4-FFF2-40B4-BE49-F238E27FC236}">
                <a16:creationId xmlns:a16="http://schemas.microsoft.com/office/drawing/2014/main" id="{FB462AC2-B812-28E3-04DC-A5ED425857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089" r="10235" b="2"/>
          <a:stretch/>
        </p:blipFill>
        <p:spPr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909203" y="317452"/>
            <a:ext cx="2117174" cy="588806"/>
            <a:chOff x="4549904" y="5078157"/>
            <a:chExt cx="3023338" cy="840818"/>
          </a:xfrm>
        </p:grpSpPr>
        <p:sp>
          <p:nvSpPr>
            <p:cNvPr id="67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68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69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990093" y="5372723"/>
            <a:ext cx="2088038" cy="719230"/>
            <a:chOff x="4532666" y="505937"/>
            <a:chExt cx="2981730" cy="1027064"/>
          </a:xfrm>
        </p:grpSpPr>
        <p:sp>
          <p:nvSpPr>
            <p:cNvPr id="72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73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74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57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667CF-BF49-0818-B07F-B7B82118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DO 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1026C-B602-E05F-D187-55E272D39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Looking for things to do ? Then carry on reading!!!There is lots to do in Corfu , you can have a day at the beach if you are looking to work on your tan ,or maybe explore the ancient wonders of the amazing Greek temples .If you fancy something more </a:t>
            </a:r>
            <a:r>
              <a:rPr lang="en-US" dirty="0" err="1"/>
              <a:t>adventureous</a:t>
            </a:r>
            <a:r>
              <a:rPr lang="en-US" dirty="0"/>
              <a:t>  then you can book yourself a diving session were you can dive to victory . </a:t>
            </a:r>
            <a:endParaRPr lang="en-GB" dirty="0"/>
          </a:p>
        </p:txBody>
      </p:sp>
      <p:pic>
        <p:nvPicPr>
          <p:cNvPr id="5" name="Picture 4" descr="Chairs and chairs on a beach&#10;&#10;Description automatically generated">
            <a:extLst>
              <a:ext uri="{FF2B5EF4-FFF2-40B4-BE49-F238E27FC236}">
                <a16:creationId xmlns:a16="http://schemas.microsoft.com/office/drawing/2014/main" id="{96B9B585-538E-515F-285E-85988181C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14354" y="4155287"/>
            <a:ext cx="3539613" cy="264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210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770D256-DB3E-4F3C-A1DD-C671B9B3E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C515B6-496C-4CC8-AD32-238803907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743D5119-AD59-48F9-A075-08C29AC48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928406" cy="6858000"/>
          </a:xfrm>
          <a:custGeom>
            <a:avLst/>
            <a:gdLst>
              <a:gd name="connsiteX0" fmla="*/ 0 w 7928406"/>
              <a:gd name="connsiteY0" fmla="*/ 0 h 6858000"/>
              <a:gd name="connsiteX1" fmla="*/ 7127397 w 7928406"/>
              <a:gd name="connsiteY1" fmla="*/ 0 h 6858000"/>
              <a:gd name="connsiteX2" fmla="*/ 7302120 w 7928406"/>
              <a:gd name="connsiteY2" fmla="*/ 279455 h 6858000"/>
              <a:gd name="connsiteX3" fmla="*/ 7928406 w 7928406"/>
              <a:gd name="connsiteY3" fmla="*/ 3061922 h 6858000"/>
              <a:gd name="connsiteX4" fmla="*/ 7746627 w 7928406"/>
              <a:gd name="connsiteY4" fmla="*/ 4515619 h 6858000"/>
              <a:gd name="connsiteX5" fmla="*/ 7201289 w 7928406"/>
              <a:gd name="connsiteY5" fmla="*/ 5969316 h 6858000"/>
              <a:gd name="connsiteX6" fmla="*/ 6608022 w 7928406"/>
              <a:gd name="connsiteY6" fmla="*/ 6777438 h 6858000"/>
              <a:gd name="connsiteX7" fmla="*/ 6529065 w 7928406"/>
              <a:gd name="connsiteY7" fmla="*/ 6858000 h 6858000"/>
              <a:gd name="connsiteX8" fmla="*/ 0 w 7928406"/>
              <a:gd name="connsiteY8" fmla="*/ 6858000 h 6858000"/>
              <a:gd name="connsiteX9" fmla="*/ 0 w 7928406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28406" h="6858000">
                <a:moveTo>
                  <a:pt x="0" y="0"/>
                </a:moveTo>
                <a:lnTo>
                  <a:pt x="7127397" y="0"/>
                </a:lnTo>
                <a:lnTo>
                  <a:pt x="7302120" y="279455"/>
                </a:lnTo>
                <a:cubicBezTo>
                  <a:pt x="7719644" y="1021447"/>
                  <a:pt x="7928406" y="1948936"/>
                  <a:pt x="7928406" y="3061922"/>
                </a:cubicBezTo>
                <a:cubicBezTo>
                  <a:pt x="7928406" y="3516203"/>
                  <a:pt x="7867813" y="3970483"/>
                  <a:pt x="7746627" y="4515619"/>
                </a:cubicBezTo>
                <a:cubicBezTo>
                  <a:pt x="7595144" y="5030470"/>
                  <a:pt x="7443661" y="5515036"/>
                  <a:pt x="7201289" y="5969316"/>
                </a:cubicBezTo>
                <a:cubicBezTo>
                  <a:pt x="7019510" y="6275955"/>
                  <a:pt x="6820689" y="6544265"/>
                  <a:pt x="6608022" y="6777438"/>
                </a:cubicBezTo>
                <a:lnTo>
                  <a:pt x="652906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1E6020-4507-BAEE-2EE1-66C5E5970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4991961" cy="1476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GREEK CUISINE </a:t>
            </a:r>
            <a:endParaRPr lang="en-GB" dirty="0"/>
          </a:p>
        </p:txBody>
      </p:sp>
      <p:pic>
        <p:nvPicPr>
          <p:cNvPr id="6" name="Picture 5" descr="A plate of salad with vegetables and cheese&#10;&#10;Description automatically generated">
            <a:extLst>
              <a:ext uri="{FF2B5EF4-FFF2-40B4-BE49-F238E27FC236}">
                <a16:creationId xmlns:a16="http://schemas.microsoft.com/office/drawing/2014/main" id="{36BFD4CE-5CBE-FBCC-9AF0-132E0C9C1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34479" y="720000"/>
            <a:ext cx="2343904" cy="1564556"/>
          </a:xfrm>
          <a:custGeom>
            <a:avLst/>
            <a:gdLst/>
            <a:ahLst/>
            <a:cxnLst/>
            <a:rect l="l" t="t" r="r" b="b"/>
            <a:pathLst>
              <a:path w="3107462" h="1564556">
                <a:moveTo>
                  <a:pt x="0" y="0"/>
                </a:moveTo>
                <a:lnTo>
                  <a:pt x="3107462" y="0"/>
                </a:lnTo>
                <a:lnTo>
                  <a:pt x="3107462" y="1564556"/>
                </a:lnTo>
                <a:lnTo>
                  <a:pt x="0" y="1564556"/>
                </a:lnTo>
                <a:close/>
              </a:path>
            </a:pathLst>
          </a:custGeom>
        </p:spPr>
      </p:pic>
      <p:sp>
        <p:nvSpPr>
          <p:cNvPr id="3" name="Content Placeholder 2" descr=" an">
            <a:extLst>
              <a:ext uri="{FF2B5EF4-FFF2-40B4-BE49-F238E27FC236}">
                <a16:creationId xmlns:a16="http://schemas.microsoft.com/office/drawing/2014/main" id="{AFA0E25C-D3FF-1692-2E8E-5DE3535F7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552700"/>
            <a:ext cx="4991962" cy="3216273"/>
          </a:xfrm>
        </p:spPr>
        <p:txBody>
          <a:bodyPr>
            <a:normAutofit/>
          </a:bodyPr>
          <a:lstStyle/>
          <a:p>
            <a:r>
              <a:rPr lang="en-US" dirty="0"/>
              <a:t>Greek cuisine is famous round the world .In Corfu you can taste it at its freshest ,from its </a:t>
            </a:r>
            <a:r>
              <a:rPr lang="en-US" dirty="0" err="1"/>
              <a:t>georgous</a:t>
            </a:r>
            <a:r>
              <a:rPr lang="en-US" dirty="0"/>
              <a:t> Greek salads to juicy gyros and rich </a:t>
            </a:r>
            <a:r>
              <a:rPr lang="en-US" dirty="0" err="1"/>
              <a:t>backlava</a:t>
            </a:r>
            <a:r>
              <a:rPr lang="en-US" dirty="0"/>
              <a:t> .The local dishes will satisfy any craving ,why not enjoy your meal at an open roof cruise ? You can count on us to make your meal delicious !</a:t>
            </a:r>
            <a:endParaRPr lang="en-GB" dirty="0"/>
          </a:p>
        </p:txBody>
      </p:sp>
      <p:pic>
        <p:nvPicPr>
          <p:cNvPr id="8" name="Picture 7" descr="A plate of salad and a bottle of water on a table&#10;&#10;Description automatically generated">
            <a:extLst>
              <a:ext uri="{FF2B5EF4-FFF2-40B4-BE49-F238E27FC236}">
                <a16:creationId xmlns:a16="http://schemas.microsoft.com/office/drawing/2014/main" id="{A5964B37-2F2C-67F4-E378-92E4ACCBF3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734479" y="2644556"/>
            <a:ext cx="2343904" cy="1564556"/>
          </a:xfrm>
          <a:custGeom>
            <a:avLst/>
            <a:gdLst/>
            <a:ahLst/>
            <a:cxnLst/>
            <a:rect l="l" t="t" r="r" b="b"/>
            <a:pathLst>
              <a:path w="3107462" h="1564556">
                <a:moveTo>
                  <a:pt x="0" y="0"/>
                </a:moveTo>
                <a:lnTo>
                  <a:pt x="3107462" y="0"/>
                </a:lnTo>
                <a:lnTo>
                  <a:pt x="3107462" y="1564556"/>
                </a:lnTo>
                <a:lnTo>
                  <a:pt x="0" y="1564556"/>
                </a:lnTo>
                <a:close/>
              </a:path>
            </a:pathLst>
          </a:custGeom>
        </p:spPr>
      </p:pic>
      <p:pic>
        <p:nvPicPr>
          <p:cNvPr id="10" name="Picture 9" descr="A person giving a thumbs up&#10;&#10;Description automatically generated">
            <a:extLst>
              <a:ext uri="{FF2B5EF4-FFF2-40B4-BE49-F238E27FC236}">
                <a16:creationId xmlns:a16="http://schemas.microsoft.com/office/drawing/2014/main" id="{AC95607D-2676-313F-9899-4A5F420A75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734587" y="4569112"/>
            <a:ext cx="2343687" cy="1560226"/>
          </a:xfrm>
          <a:custGeom>
            <a:avLst/>
            <a:gdLst/>
            <a:ahLst/>
            <a:cxnLst/>
            <a:rect l="l" t="t" r="r" b="b"/>
            <a:pathLst>
              <a:path w="3107462" h="1560226">
                <a:moveTo>
                  <a:pt x="0" y="0"/>
                </a:moveTo>
                <a:lnTo>
                  <a:pt x="3107462" y="0"/>
                </a:lnTo>
                <a:lnTo>
                  <a:pt x="3107462" y="1560226"/>
                </a:lnTo>
                <a:lnTo>
                  <a:pt x="0" y="1560226"/>
                </a:lnTo>
                <a:close/>
              </a:path>
            </a:pathLst>
          </a:custGeom>
        </p:spPr>
      </p:pic>
      <p:pic>
        <p:nvPicPr>
          <p:cNvPr id="11" name="so good ">
            <a:hlinkClick r:id="" action="ppaction://media"/>
            <a:extLst>
              <a:ext uri="{FF2B5EF4-FFF2-40B4-BE49-F238E27FC236}">
                <a16:creationId xmlns:a16="http://schemas.microsoft.com/office/drawing/2014/main" id="{19811A7D-5191-0F87-49DA-39F986450B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9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569">
        <p14:vortex dir="r"/>
      </p:transition>
    </mc:Choice>
    <mc:Fallback>
      <p:transition spd="slow" advTm="15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wig holding shopping bags&#10;&#10;Description automatically generated">
            <a:extLst>
              <a:ext uri="{FF2B5EF4-FFF2-40B4-BE49-F238E27FC236}">
                <a16:creationId xmlns:a16="http://schemas.microsoft.com/office/drawing/2014/main" id="{883B850E-0E8C-90EF-763C-11D4CEF6F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1276" y="1533525"/>
            <a:ext cx="2020538" cy="6203613"/>
          </a:xfrm>
          <a:prstGeom prst="rect">
            <a:avLst/>
          </a:prstGeom>
        </p:spPr>
      </p:pic>
      <p:pic>
        <p:nvPicPr>
          <p:cNvPr id="9" name="Picture 8" descr="A group of women holding shopping bags&#10;&#10;Description automatically generated">
            <a:extLst>
              <a:ext uri="{FF2B5EF4-FFF2-40B4-BE49-F238E27FC236}">
                <a16:creationId xmlns:a16="http://schemas.microsoft.com/office/drawing/2014/main" id="{A94C64E6-BF21-BED5-32E4-F392A2126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11276" y="1533525"/>
            <a:ext cx="6500558" cy="53244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4C8605-58BF-1621-A715-53F11532BF14}"/>
              </a:ext>
            </a:extLst>
          </p:cNvPr>
          <p:cNvSpPr txBox="1"/>
          <p:nvPr/>
        </p:nvSpPr>
        <p:spPr>
          <a:xfrm>
            <a:off x="1855694" y="770965"/>
            <a:ext cx="288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SHOP TIL YOU DROP: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12DFAE-017A-6C2C-459D-90615C87E8FA}"/>
              </a:ext>
            </a:extLst>
          </p:cNvPr>
          <p:cNvSpPr txBox="1"/>
          <p:nvPr/>
        </p:nvSpPr>
        <p:spPr>
          <a:xfrm>
            <a:off x="8113059" y="2277035"/>
            <a:ext cx="40672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Looking for a small gift to remember </a:t>
            </a:r>
          </a:p>
          <a:p>
            <a:r>
              <a:rPr lang="en-US" dirty="0"/>
              <a:t>Your fab holiday ? Then follow these </a:t>
            </a:r>
          </a:p>
          <a:p>
            <a:r>
              <a:rPr lang="en-US"/>
              <a:t>Instructions 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958253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Blob V2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B495C2"/>
      </a:accent1>
      <a:accent2>
        <a:srgbClr val="767E37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Blob">
      <a:majorFont>
        <a:latin typeface="Rockwell Nova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194</Words>
  <Application>Microsoft Office PowerPoint</Application>
  <PresentationFormat>Widescreen</PresentationFormat>
  <Paragraphs>20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Alasassy Caps</vt:lpstr>
      <vt:lpstr>Aptos</vt:lpstr>
      <vt:lpstr>Arial</vt:lpstr>
      <vt:lpstr>Arial Black</vt:lpstr>
      <vt:lpstr>Avenir Next LT Pro</vt:lpstr>
      <vt:lpstr>Rockwell Nova Light</vt:lpstr>
      <vt:lpstr>The Hand Extrablack</vt:lpstr>
      <vt:lpstr>BlobVTI</vt:lpstr>
      <vt:lpstr>CORFU</vt:lpstr>
      <vt:lpstr>Welcome to Corfu The island of dreams Are you ready to explore this heavenley holiday? Corfu feels like a dream when you see the beautiful sights . </vt:lpstr>
      <vt:lpstr>THINGS TO DO :</vt:lpstr>
      <vt:lpstr>GREEK CUISINE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CORFU</dc:title>
  <dc:creator>Year 3</dc:creator>
  <cp:lastModifiedBy>Year 2</cp:lastModifiedBy>
  <cp:revision>3</cp:revision>
  <dcterms:created xsi:type="dcterms:W3CDTF">2024-10-24T12:46:32Z</dcterms:created>
  <dcterms:modified xsi:type="dcterms:W3CDTF">2024-10-25T11:20:12Z</dcterms:modified>
</cp:coreProperties>
</file>