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6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9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7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2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1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6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45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9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11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820ED-EEAC-47AF-AF61-AED75E11F64C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0AAD-57DE-4EF6-B4C8-FF8115EA4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16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each-sea-amazing-anti-paxos-blue-1762057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76923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ko/photo/1032498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393C-9ABC-1E3D-C6D2-13F1709E5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524000" y="3372864"/>
            <a:ext cx="9144000" cy="138896"/>
          </a:xfrm>
        </p:spPr>
        <p:txBody>
          <a:bodyPr>
            <a:normAutofit fontScale="90000"/>
          </a:bodyPr>
          <a:lstStyle/>
          <a:p>
            <a:r>
              <a:rPr lang="en-US" dirty="0"/>
              <a:t>Welcome to </a:t>
            </a:r>
            <a:r>
              <a:rPr lang="en-US" dirty="0" err="1"/>
              <a:t>paxos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DF10C0B6-17A0-63AE-F21A-71256DFC8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16280"/>
            <a:ext cx="9144000" cy="627888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Welcome to </a:t>
            </a:r>
            <a:r>
              <a:rPr lang="en-US" sz="3600" dirty="0" err="1">
                <a:solidFill>
                  <a:schemeClr val="bg2"/>
                </a:solidFill>
              </a:rPr>
              <a:t>paxos</a:t>
            </a:r>
            <a:r>
              <a:rPr lang="en-US" sz="3600" dirty="0">
                <a:solidFill>
                  <a:schemeClr val="bg2"/>
                </a:solidFill>
              </a:rPr>
              <a:t> the island of surprise ! Paxos  is </a:t>
            </a:r>
            <a:r>
              <a:rPr lang="en-US" sz="3600" dirty="0" err="1">
                <a:solidFill>
                  <a:schemeClr val="bg2"/>
                </a:solidFill>
              </a:rPr>
              <a:t>perfet</a:t>
            </a:r>
            <a:r>
              <a:rPr lang="en-US" sz="3600" dirty="0">
                <a:solidFill>
                  <a:schemeClr val="bg2"/>
                </a:solidFill>
              </a:rPr>
              <a:t> island for people that like views ,</a:t>
            </a:r>
            <a:r>
              <a:rPr lang="en-US" sz="3600" dirty="0" err="1">
                <a:solidFill>
                  <a:schemeClr val="bg2"/>
                </a:solidFill>
              </a:rPr>
              <a:t>relaxing,romantic</a:t>
            </a:r>
            <a:r>
              <a:rPr lang="en-US" sz="3600" dirty="0">
                <a:solidFill>
                  <a:schemeClr val="bg2"/>
                </a:solidFill>
              </a:rPr>
              <a:t> spots  and </a:t>
            </a:r>
            <a:r>
              <a:rPr lang="en-US" sz="3600" dirty="0" err="1">
                <a:solidFill>
                  <a:schemeClr val="bg2"/>
                </a:solidFill>
              </a:rPr>
              <a:t>shopping..do</a:t>
            </a:r>
            <a:r>
              <a:rPr lang="en-US" sz="3600" dirty="0">
                <a:solidFill>
                  <a:schemeClr val="bg2"/>
                </a:solidFill>
              </a:rPr>
              <a:t> you love breath-taking sights? You can only get to </a:t>
            </a:r>
            <a:r>
              <a:rPr lang="en-US" sz="3600" dirty="0" err="1">
                <a:solidFill>
                  <a:schemeClr val="bg2"/>
                </a:solidFill>
              </a:rPr>
              <a:t>paxos</a:t>
            </a:r>
            <a:r>
              <a:rPr lang="en-US" sz="3600" dirty="0">
                <a:solidFill>
                  <a:schemeClr val="bg2"/>
                </a:solidFill>
              </a:rPr>
              <a:t> by boat .</a:t>
            </a:r>
          </a:p>
          <a:p>
            <a:r>
              <a:rPr lang="en-US" sz="3600" dirty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5" name="Picture 4" descr="Boats in the water">
            <a:extLst>
              <a:ext uri="{FF2B5EF4-FFF2-40B4-BE49-F238E27FC236}">
                <a16:creationId xmlns:a16="http://schemas.microsoft.com/office/drawing/2014/main" id="{902923AA-0F31-92DA-0E74-ECC582D8F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68580"/>
            <a:ext cx="12192000" cy="699516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22BB3CB-CB14-5913-931C-0E0BF8637D40}"/>
              </a:ext>
            </a:extLst>
          </p:cNvPr>
          <p:cNvSpPr txBox="1"/>
          <p:nvPr/>
        </p:nvSpPr>
        <p:spPr>
          <a:xfrm>
            <a:off x="1932973" y="-176288"/>
            <a:ext cx="108107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2"/>
                </a:solidFill>
              </a:rPr>
              <a:t>Welcome to </a:t>
            </a:r>
            <a:r>
              <a:rPr lang="en-US" sz="6600" b="1" dirty="0" err="1">
                <a:solidFill>
                  <a:schemeClr val="bg2"/>
                </a:solidFill>
              </a:rPr>
              <a:t>paxos</a:t>
            </a:r>
            <a:endParaRPr lang="en-GB" sz="6600" b="1" dirty="0">
              <a:solidFill>
                <a:schemeClr val="bg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FBF326-2994-031B-5CA1-273A06C9E49F}"/>
              </a:ext>
            </a:extLst>
          </p:cNvPr>
          <p:cNvSpPr txBox="1"/>
          <p:nvPr/>
        </p:nvSpPr>
        <p:spPr>
          <a:xfrm>
            <a:off x="742894" y="1393402"/>
            <a:ext cx="102157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Paxos the island of surprises! Paxos is perfect island for people that like  views ,relaxing / romantic spots and shopping .Do you love breath – taking sights? You can only  get to Paxos by boat 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43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06935-7558-FCD0-7493-B7D402581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Things to do in Paxos </a:t>
            </a:r>
            <a:endParaRPr lang="en-GB" sz="40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7515-8B29-E38D-47FE-76AB1C313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/>
              <a:t>Paxos is home to famous beach in the world! Paxos is one of the smallest places in the world! Get ready to go on a adventure of wonders and views that you have never seen before . Would you like you like to  take a relaxing boat ride past crystal clear waters and caves that you have seen before ?</a:t>
            </a:r>
            <a:endParaRPr lang="en-GB" sz="2000" b="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tore front with hats and clothes&#10;&#10;Description automatically generated">
            <a:extLst>
              <a:ext uri="{FF2B5EF4-FFF2-40B4-BE49-F238E27FC236}">
                <a16:creationId xmlns:a16="http://schemas.microsoft.com/office/drawing/2014/main" id="{DFFF1509-9EAA-5467-7CF0-C9265FF5D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515" r="25459" b="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86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ece of pie on a plate">
            <a:extLst>
              <a:ext uri="{FF2B5EF4-FFF2-40B4-BE49-F238E27FC236}">
                <a16:creationId xmlns:a16="http://schemas.microsoft.com/office/drawing/2014/main" id="{691DE740-688F-7CA5-C6FE-ED0A0285D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587674" y="-623121"/>
            <a:ext cx="15836313" cy="85884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8AB505-0515-4CF1-B712-2EA37E244023}"/>
              </a:ext>
            </a:extLst>
          </p:cNvPr>
          <p:cNvSpPr txBox="1"/>
          <p:nvPr/>
        </p:nvSpPr>
        <p:spPr>
          <a:xfrm>
            <a:off x="2443317" y="1043714"/>
            <a:ext cx="8032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Delicious Greek cuisine </a:t>
            </a:r>
            <a:endParaRPr lang="en-GB" sz="5400" dirty="0">
              <a:solidFill>
                <a:srgbClr val="FFFF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BE2842-8E26-B1AC-BBA6-91260D76F3BD}"/>
              </a:ext>
            </a:extLst>
          </p:cNvPr>
          <p:cNvSpPr txBox="1"/>
          <p:nvPr/>
        </p:nvSpPr>
        <p:spPr>
          <a:xfrm>
            <a:off x="-2074606" y="2941551"/>
            <a:ext cx="120150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FF00"/>
                </a:solidFill>
              </a:rPr>
              <a:t>Greek cuisine is famous around  the world! Leading to mouth watering </a:t>
            </a:r>
            <a:r>
              <a:rPr lang="en-US" sz="3000" dirty="0" err="1">
                <a:solidFill>
                  <a:srgbClr val="FFFF00"/>
                </a:solidFill>
              </a:rPr>
              <a:t>slavaki</a:t>
            </a:r>
            <a:r>
              <a:rPr lang="en-US" sz="3000" dirty="0">
                <a:solidFill>
                  <a:srgbClr val="FFFF00"/>
                </a:solidFill>
              </a:rPr>
              <a:t> and fresh </a:t>
            </a:r>
            <a:r>
              <a:rPr lang="en-US" sz="3000" dirty="0" err="1">
                <a:solidFill>
                  <a:srgbClr val="FFFF00"/>
                </a:solidFill>
              </a:rPr>
              <a:t>coureful</a:t>
            </a:r>
            <a:r>
              <a:rPr lang="en-US" sz="3000" dirty="0">
                <a:solidFill>
                  <a:srgbClr val="FFFF00"/>
                </a:solidFill>
              </a:rPr>
              <a:t> salad and jaw dropping baklava . Would you like to go to a romantic mountain restaurant , while gazing at the moonlight shining  on the mountain </a:t>
            </a:r>
            <a:endParaRPr lang="en-GB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74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53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4BEF9-0486-E422-C492-4085347E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365ED-7E0F-F4BF-9342-414E624AD3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21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148</TotalTime>
  <Words>201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2013 - 2022 Theme</vt:lpstr>
      <vt:lpstr>Welcome to paxos </vt:lpstr>
      <vt:lpstr>Things to do in Paxos </vt:lpstr>
      <vt:lpstr>PowerPoint Presentation</vt:lpstr>
      <vt:lpstr>PowerPoint Presentation</vt:lpstr>
      <vt:lpstr>PowerPoint Presentation</vt:lpstr>
    </vt:vector>
  </TitlesOfParts>
  <Company>Orchard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paxos </dc:title>
  <dc:creator>Year 2</dc:creator>
  <cp:lastModifiedBy>Year 2</cp:lastModifiedBy>
  <cp:revision>5</cp:revision>
  <dcterms:created xsi:type="dcterms:W3CDTF">2024-10-24T12:58:45Z</dcterms:created>
  <dcterms:modified xsi:type="dcterms:W3CDTF">2024-10-25T13:34:10Z</dcterms:modified>
</cp:coreProperties>
</file>