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FDA34-1AFD-437E-91DE-011D198DAAD3}" type="datetimeFigureOut">
              <a:rPr lang="en-GB" smtClean="0"/>
              <a:t>08/11/2024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CE931-08C9-452A-8595-EF780CFFAC2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53948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FDA34-1AFD-437E-91DE-011D198DAAD3}" type="datetimeFigureOut">
              <a:rPr lang="en-GB" smtClean="0"/>
              <a:t>08/11/2024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CE931-08C9-452A-8595-EF780CFFAC2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63617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FDA34-1AFD-437E-91DE-011D198DAAD3}" type="datetimeFigureOut">
              <a:rPr lang="en-GB" smtClean="0"/>
              <a:t>08/11/2024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CE931-08C9-452A-8595-EF780CFFAC2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82499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FDA34-1AFD-437E-91DE-011D198DAAD3}" type="datetimeFigureOut">
              <a:rPr lang="en-GB" smtClean="0"/>
              <a:t>08/11/2024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CE931-08C9-452A-8595-EF780CFFAC2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11388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FDA34-1AFD-437E-91DE-011D198DAAD3}" type="datetimeFigureOut">
              <a:rPr lang="en-GB" smtClean="0"/>
              <a:t>08/11/2024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CE931-08C9-452A-8595-EF780CFFAC2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88310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FDA34-1AFD-437E-91DE-011D198DAAD3}" type="datetimeFigureOut">
              <a:rPr lang="en-GB" smtClean="0"/>
              <a:t>08/11/2024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CE931-08C9-452A-8595-EF780CFFAC2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836396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FDA34-1AFD-437E-91DE-011D198DAAD3}" type="datetimeFigureOut">
              <a:rPr lang="en-GB" smtClean="0"/>
              <a:t>08/11/2024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CE931-08C9-452A-8595-EF780CFFAC2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15765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FDA34-1AFD-437E-91DE-011D198DAAD3}" type="datetimeFigureOut">
              <a:rPr lang="en-GB" smtClean="0"/>
              <a:t>08/11/2024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CE931-08C9-452A-8595-EF780CFFAC2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155111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FDA34-1AFD-437E-91DE-011D198DAAD3}" type="datetimeFigureOut">
              <a:rPr lang="en-GB" smtClean="0"/>
              <a:t>08/11/2024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CE931-08C9-452A-8595-EF780CFFAC2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304968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FDA34-1AFD-437E-91DE-011D198DAAD3}" type="datetimeFigureOut">
              <a:rPr lang="en-GB" smtClean="0"/>
              <a:t>08/11/2024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CE931-08C9-452A-8595-EF780CFFAC2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35009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FDA34-1AFD-437E-91DE-011D198DAAD3}" type="datetimeFigureOut">
              <a:rPr lang="en-GB" smtClean="0"/>
              <a:t>08/11/2024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CE931-08C9-452A-8595-EF780CFFAC2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204018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2FDA34-1AFD-437E-91DE-011D198DAAD3}" type="datetimeFigureOut">
              <a:rPr lang="en-GB" smtClean="0"/>
              <a:t>08/11/2024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3CE931-08C9-452A-8595-EF780CFFAC2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721105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23601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2" y="476672"/>
            <a:ext cx="4622771" cy="60037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718710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8" y="137724"/>
            <a:ext cx="4514185" cy="5988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18730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Questions </a:t>
            </a:r>
            <a:endParaRPr lang="en-GB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9" y="137135"/>
            <a:ext cx="5035512" cy="59218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407379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1052736"/>
            <a:ext cx="6496059" cy="37381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554075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</Words>
  <Application>Microsoft Office PowerPoint</Application>
  <PresentationFormat>On-screen Show (4:3)</PresentationFormat>
  <Paragraphs>1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PowerPoint Presentation</vt:lpstr>
      <vt:lpstr>PowerPoint Presentation</vt:lpstr>
      <vt:lpstr>PowerPoint Presentation</vt:lpstr>
      <vt:lpstr>Questions </vt:lpstr>
      <vt:lpstr>PowerPoint Presentation</vt:lpstr>
    </vt:vector>
  </TitlesOfParts>
  <Company>Cherry Orchard First School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Julie Brown</dc:creator>
  <cp:lastModifiedBy>Julie Brown</cp:lastModifiedBy>
  <cp:revision>1</cp:revision>
  <dcterms:created xsi:type="dcterms:W3CDTF">2024-11-08T12:57:32Z</dcterms:created>
  <dcterms:modified xsi:type="dcterms:W3CDTF">2024-11-08T13:00:02Z</dcterms:modified>
</cp:coreProperties>
</file>