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39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3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3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7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0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DA34-1AFD-437E-91DE-011D198DAAD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CE931-08C9-452A-8595-EF780CFFA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1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4622771" cy="600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87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7724"/>
            <a:ext cx="4514185" cy="598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7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37135"/>
            <a:ext cx="5035512" cy="592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73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6496059" cy="373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40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Questions </vt:lpstr>
      <vt:lpstr>PowerPoint Presentation</vt:lpstr>
    </vt:vector>
  </TitlesOfParts>
  <Company>Cherry Orchard First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Brown</dc:creator>
  <cp:lastModifiedBy>Julie Brown</cp:lastModifiedBy>
  <cp:revision>1</cp:revision>
  <dcterms:created xsi:type="dcterms:W3CDTF">2024-11-08T12:57:32Z</dcterms:created>
  <dcterms:modified xsi:type="dcterms:W3CDTF">2024-11-08T13:00:02Z</dcterms:modified>
</cp:coreProperties>
</file>