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8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7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3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1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51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6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8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7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1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7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1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0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43A54A-5A6D-4F27-A464-F0505859CD86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3F88B9-373F-4DC7-A67E-0C5261203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48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a.wikipedia.org/wiki/Mykon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beach_pan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avlxyz/4590367610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s://uncyclopedia.com/wiki/ASD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hyperlink" Target="https://pixabay.com/illustrations/disco-laser-rays-dance-celebrate-1486113/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588F-CD67-E7B3-7B7F-6F49BB9E2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dirty="0" err="1"/>
              <a:t>MYkONOS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51D7E-CFF8-7329-518E-8D92D9889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city by the water">
            <a:extLst>
              <a:ext uri="{FF2B5EF4-FFF2-40B4-BE49-F238E27FC236}">
                <a16:creationId xmlns:a16="http://schemas.microsoft.com/office/drawing/2014/main" id="{5A64546A-B52F-E5FD-5493-B09F6A3B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-2458"/>
            <a:ext cx="9205783" cy="2892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183E8A-5EF7-32CF-2F67-260617F1C282}"/>
              </a:ext>
            </a:extLst>
          </p:cNvPr>
          <p:cNvSpPr txBox="1"/>
          <p:nvPr/>
        </p:nvSpPr>
        <p:spPr>
          <a:xfrm>
            <a:off x="1524000" y="7043112"/>
            <a:ext cx="9205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da.wikipedia.org/wiki/Mykono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3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8"/>
    </mc:Choice>
    <mc:Fallback xmlns="">
      <p:transition spd="slow" advTm="8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E708-467F-B7C7-AEEF-CB432A46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Mykonos</a:t>
            </a:r>
            <a:endParaRPr lang="en-GB" sz="72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899E-A464-00DF-C8A3-1E502185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71" y="2250222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Welcome to Mykonos the place of wonders- </a:t>
            </a:r>
          </a:p>
          <a:p>
            <a:pPr marL="0" indent="0">
              <a:buNone/>
            </a:pPr>
            <a:r>
              <a:rPr lang="en-US" sz="4400" dirty="0"/>
              <a:t>A fun fact is Mykonos is one of the largest Greek islands in the world and is a family </a:t>
            </a:r>
            <a:r>
              <a:rPr lang="en-US" sz="4400" dirty="0" err="1"/>
              <a:t>favourite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38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554">
        <p15:prstTrans prst="crush"/>
      </p:transition>
    </mc:Choice>
    <mc:Fallback xmlns="">
      <p:transition spd="slow" advTm="4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91A3-6DFA-EF07-9FF4-21B10523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28650"/>
            <a:ext cx="5509411" cy="1437217"/>
          </a:xfrm>
        </p:spPr>
        <p:txBody>
          <a:bodyPr/>
          <a:lstStyle/>
          <a:p>
            <a:r>
              <a:rPr lang="en-US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Things to do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5" name="Content Placeholder 4" descr="A sandy beach with trees in the background&#10;&#10;Description automatically generated">
            <a:extLst>
              <a:ext uri="{FF2B5EF4-FFF2-40B4-BE49-F238E27FC236}">
                <a16:creationId xmlns:a16="http://schemas.microsoft.com/office/drawing/2014/main" id="{AFC9EF21-3575-A8A8-DAA0-50B84DBDC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682589" y="13674"/>
            <a:ext cx="5509411" cy="27042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4D78E-CDC8-283C-051D-0A6D1638890C}"/>
              </a:ext>
            </a:extLst>
          </p:cNvPr>
          <p:cNvSpPr txBox="1"/>
          <p:nvPr/>
        </p:nvSpPr>
        <p:spPr>
          <a:xfrm>
            <a:off x="677863" y="5595730"/>
            <a:ext cx="8048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commons.wikimedia.org/wiki/file:beach_pano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80350-484D-6155-3176-976977A9CDFF}"/>
              </a:ext>
            </a:extLst>
          </p:cNvPr>
          <p:cNvSpPr txBox="1"/>
          <p:nvPr/>
        </p:nvSpPr>
        <p:spPr>
          <a:xfrm>
            <a:off x="1497269" y="3182362"/>
            <a:ext cx="5695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If you need something to do I suggest you go on a half day cruse around Mykonos for £52 or you can go on a half day highlights of Mykonos for £64 or go to the beach for free</a:t>
            </a:r>
            <a:r>
              <a:rPr lang="en-US" dirty="0"/>
              <a:t>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51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437">
        <p15:prstTrans prst="airplane"/>
      </p:transition>
    </mc:Choice>
    <mc:Fallback xmlns="">
      <p:transition spd="slow" advTm="7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Picture 4" descr="A plate of food with a side of salad&#10;&#10;Description automatically generated">
            <a:extLst>
              <a:ext uri="{FF2B5EF4-FFF2-40B4-BE49-F238E27FC236}">
                <a16:creationId xmlns:a16="http://schemas.microsoft.com/office/drawing/2014/main" id="{00FB1C92-0F61-011A-63F7-6CEB82B58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9478" b="65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34763-134F-9E76-90C0-BBEBC910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91" y="2298700"/>
            <a:ext cx="8347076" cy="1595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Yummy things to eat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CE2E1-5B44-D220-AA3C-F9C87448E788}"/>
              </a:ext>
            </a:extLst>
          </p:cNvPr>
          <p:cNvSpPr txBox="1"/>
          <p:nvPr/>
        </p:nvSpPr>
        <p:spPr>
          <a:xfrm>
            <a:off x="3146323" y="2526966"/>
            <a:ext cx="150433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5" tooltip="https://www.flickr.com/photos/avlxyz/45903676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7A4CB-E9FB-8ABC-099B-6C826BA2C3E2}"/>
              </a:ext>
            </a:extLst>
          </p:cNvPr>
          <p:cNvSpPr txBox="1"/>
          <p:nvPr/>
        </p:nvSpPr>
        <p:spPr>
          <a:xfrm>
            <a:off x="2099972" y="5362503"/>
            <a:ext cx="954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you hungry ? Of course you are, maybe eat some  tuna </a:t>
            </a:r>
            <a:r>
              <a:rPr lang="en-US" dirty="0" err="1"/>
              <a:t>tarta</a:t>
            </a:r>
            <a:r>
              <a:rPr lang="en-US" dirty="0"/>
              <a:t> or some yummy seafood pasta or some amazing </a:t>
            </a:r>
            <a:r>
              <a:rPr lang="en-US" dirty="0" err="1"/>
              <a:t>sovlaki</a:t>
            </a:r>
            <a:r>
              <a:rPr lang="en-US" dirty="0"/>
              <a:t> to fill your tummy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3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84">
        <p14:vortex dir="r"/>
      </p:transition>
    </mc:Choice>
    <mc:Fallback xmlns="">
      <p:transition spd="slow" advTm="3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57E50-1D91-4453-BBA0-DD604B5CD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74193-A743-1A2D-068F-3DBA472FE9B9}"/>
              </a:ext>
            </a:extLst>
          </p:cNvPr>
          <p:cNvSpPr txBox="1"/>
          <p:nvPr/>
        </p:nvSpPr>
        <p:spPr>
          <a:xfrm>
            <a:off x="5869859" y="204293"/>
            <a:ext cx="4729828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Shop Till You Drop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009FD-A463-C97D-0C74-26E94D3B10C2}"/>
              </a:ext>
            </a:extLst>
          </p:cNvPr>
          <p:cNvSpPr txBox="1"/>
          <p:nvPr/>
        </p:nvSpPr>
        <p:spPr>
          <a:xfrm>
            <a:off x="3655909" y="665892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uncyclopedia.com/wiki/ASD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CA569-BA96-D2A5-A3A1-4702001E1698}"/>
              </a:ext>
            </a:extLst>
          </p:cNvPr>
          <p:cNvSpPr txBox="1"/>
          <p:nvPr/>
        </p:nvSpPr>
        <p:spPr>
          <a:xfrm>
            <a:off x="7079226" y="2966442"/>
            <a:ext cx="3913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to get a </a:t>
            </a:r>
            <a:r>
              <a:rPr lang="en-US" dirty="0" err="1"/>
              <a:t>suvarnear</a:t>
            </a:r>
            <a:r>
              <a:rPr lang="en-US" dirty="0"/>
              <a:t> go to the local markets were they sell </a:t>
            </a:r>
            <a:r>
              <a:rPr lang="en-US" dirty="0" err="1"/>
              <a:t>jewellery</a:t>
            </a:r>
            <a:r>
              <a:rPr lang="en-US" dirty="0"/>
              <a:t>  ,vases and 3D prints . Along with more.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47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293">
        <p15:prstTrans prst="curtains"/>
      </p:transition>
    </mc:Choice>
    <mc:Fallback xmlns="">
      <p:transition spd="slow" advTm="72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with their arms raised&#10;&#10;Description automatically generated">
            <a:extLst>
              <a:ext uri="{FF2B5EF4-FFF2-40B4-BE49-F238E27FC236}">
                <a16:creationId xmlns:a16="http://schemas.microsoft.com/office/drawing/2014/main" id="{0960B163-4214-BD2E-E60A-B2B147066F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6394" b="14101"/>
          <a:stretch/>
        </p:blipFill>
        <p:spPr>
          <a:xfrm>
            <a:off x="114505" y="-75086"/>
            <a:ext cx="12191980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FC2824-10FB-14FC-0CF3-3867F3AD82B8}"/>
              </a:ext>
            </a:extLst>
          </p:cNvPr>
          <p:cNvSpPr txBox="1"/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Why Choose Mykonos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7FBFE-4E91-BC05-2C66-02FE190F3500}"/>
              </a:ext>
            </a:extLst>
          </p:cNvPr>
          <p:cNvSpPr txBox="1"/>
          <p:nvPr/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6000" dirty="0">
                <a:latin typeface="Elephant Pro" panose="020F0502020204030204" pitchFamily="2" charset="0"/>
              </a:rPr>
              <a:t>year round sunshine.</a:t>
            </a: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6000" dirty="0">
                <a:latin typeface="Elephant Pro" panose="020F0502020204030204" pitchFamily="2" charset="0"/>
              </a:rPr>
              <a:t>FUN </a:t>
            </a:r>
            <a:r>
              <a:rPr lang="en-US" sz="6000" dirty="0" err="1">
                <a:latin typeface="Elephant Pro" panose="020F0502020204030204" pitchFamily="2" charset="0"/>
              </a:rPr>
              <a:t>FUN</a:t>
            </a:r>
            <a:r>
              <a:rPr lang="en-US" sz="6000" dirty="0">
                <a:latin typeface="Elephant Pro" panose="020F0502020204030204" pitchFamily="2" charset="0"/>
              </a:rPr>
              <a:t> </a:t>
            </a:r>
            <a:r>
              <a:rPr lang="en-US" sz="6000" dirty="0" err="1">
                <a:latin typeface="Elephant Pro" panose="020F0502020204030204" pitchFamily="2" charset="0"/>
              </a:rPr>
              <a:t>FUN</a:t>
            </a:r>
            <a:r>
              <a:rPr lang="en-US" sz="6000" dirty="0">
                <a:latin typeface="Elephant Pro" panose="020F0502020204030204" pitchFamily="2" charset="0"/>
              </a:rPr>
              <a:t> </a:t>
            </a:r>
            <a:r>
              <a:rPr lang="en-US" sz="6000" dirty="0" err="1">
                <a:latin typeface="Elephant Pro" panose="020F0502020204030204" pitchFamily="2" charset="0"/>
              </a:rPr>
              <a:t>FUN</a:t>
            </a:r>
            <a:r>
              <a:rPr lang="en-US" sz="6000" dirty="0">
                <a:latin typeface="Elephant Pro" panose="020F0502020204030204" pitchFamily="2" charset="0"/>
              </a:rPr>
              <a:t>. </a:t>
            </a:r>
            <a:endParaRPr lang="en-US" sz="9600" dirty="0">
              <a:latin typeface="Elephant Pro" panose="020F0502020204030204" pitchFamily="2" charset="0"/>
            </a:endParaRPr>
          </a:p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9600" dirty="0">
              <a:latin typeface="Elephant Pro" panose="020F05020202040302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1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150">
        <p14:glitter pattern="hexagon"/>
      </p:transition>
    </mc:Choice>
    <mc:Fallback xmlns="">
      <p:transition spd="slow" advTm="8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135</TotalTime>
  <Words>194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Bauhaus 93</vt:lpstr>
      <vt:lpstr>Calibri</vt:lpstr>
      <vt:lpstr>Calibri Light</vt:lpstr>
      <vt:lpstr>Dreaming Outloud Pro</vt:lpstr>
      <vt:lpstr>Elephant Pro</vt:lpstr>
      <vt:lpstr>Wingdings</vt:lpstr>
      <vt:lpstr>Celestial</vt:lpstr>
      <vt:lpstr>WELCOME TO MYkONOS</vt:lpstr>
      <vt:lpstr>Mykonos</vt:lpstr>
      <vt:lpstr>Things to do</vt:lpstr>
      <vt:lpstr>Yummy things to eat</vt:lpstr>
      <vt:lpstr>PowerPoint Presentation</vt:lpstr>
      <vt:lpstr>PowerPoint Presentation</vt:lpstr>
    </vt:vector>
  </TitlesOfParts>
  <Company>Orchard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MYONOS</dc:title>
  <dc:creator>Year 3</dc:creator>
  <cp:lastModifiedBy>Miss Rhiannon Jones</cp:lastModifiedBy>
  <cp:revision>6</cp:revision>
  <dcterms:created xsi:type="dcterms:W3CDTF">2024-10-24T13:05:41Z</dcterms:created>
  <dcterms:modified xsi:type="dcterms:W3CDTF">2024-10-25T13:44:09Z</dcterms:modified>
</cp:coreProperties>
</file>