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A055F3-C445-4AC1-AC05-BCC7E2FE829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A837-D391-40EF-BFC9-FA8EF974D65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55F3-C445-4AC1-AC05-BCC7E2FE829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A837-D391-40EF-BFC9-FA8EF974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3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55F3-C445-4AC1-AC05-BCC7E2FE829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A837-D391-40EF-BFC9-FA8EF974D65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02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55F3-C445-4AC1-AC05-BCC7E2FE829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A837-D391-40EF-BFC9-FA8EF974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3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55F3-C445-4AC1-AC05-BCC7E2FE829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A837-D391-40EF-BFC9-FA8EF974D65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49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55F3-C445-4AC1-AC05-BCC7E2FE829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A837-D391-40EF-BFC9-FA8EF974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8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55F3-C445-4AC1-AC05-BCC7E2FE829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A837-D391-40EF-BFC9-FA8EF974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55F3-C445-4AC1-AC05-BCC7E2FE829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A837-D391-40EF-BFC9-FA8EF974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5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55F3-C445-4AC1-AC05-BCC7E2FE829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A837-D391-40EF-BFC9-FA8EF974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9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55F3-C445-4AC1-AC05-BCC7E2FE829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A837-D391-40EF-BFC9-FA8EF974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6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55F3-C445-4AC1-AC05-BCC7E2FE829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A837-D391-40EF-BFC9-FA8EF974D65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3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A055F3-C445-4AC1-AC05-BCC7E2FE829F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22A837-D391-40EF-BFC9-FA8EF974D65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2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0464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at-the-beach-with-the-drone-controller-taking-aerial-photos-from-the-sunbed-on-holiday-in-naxos-greec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hasselkus-pr/13844911535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hulagway/663826936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7062-pink-logo-stain-wine-download-hd-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ldives-lagoon-blue-paradise-1044368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betterhealthwhileaging.net/how-sleep-affects-health-and-changes-with-aging/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gry-2766265_960_720.jpg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essbooks.uiowa.edu/clonedbook/chapter/work-the-scientific-definition/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A276-5666-CC6F-0EE6-873A2BC1E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Naxos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3DFA6-C02B-BDD8-D438-08BF4B7CD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Naxos (the island that combines Greece and imagination)</a:t>
            </a:r>
            <a:endParaRPr lang="en-GB" dirty="0"/>
          </a:p>
        </p:txBody>
      </p:sp>
      <p:pic>
        <p:nvPicPr>
          <p:cNvPr id="5" name="Picture 4" descr="A person standing on a beach with a sunset&#10;&#10;Description automatically generated">
            <a:extLst>
              <a:ext uri="{FF2B5EF4-FFF2-40B4-BE49-F238E27FC236}">
                <a16:creationId xmlns:a16="http://schemas.microsoft.com/office/drawing/2014/main" id="{E0F3376C-1DF5-764B-C1C6-9B002DE2C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2599690" y="5242559"/>
            <a:ext cx="2642870" cy="14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2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EDD7-C9E0-1578-7C67-FE25EABD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Lesiure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DBEBC-2C75-307A-C3E8-9B1F1CFA0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Naxos has </a:t>
            </a:r>
            <a:r>
              <a:rPr lang="en-US" dirty="0" err="1"/>
              <a:t>kitesurfing,windsurfing,jet-skieing</a:t>
            </a:r>
            <a:r>
              <a:rPr lang="en-US" dirty="0"/>
              <a:t> and </a:t>
            </a:r>
            <a:r>
              <a:rPr lang="en-US" dirty="0" err="1"/>
              <a:t>waterskieing.Just</a:t>
            </a:r>
            <a:r>
              <a:rPr lang="en-US" dirty="0"/>
              <a:t> chill on a relaxing island or surf up them waves!</a:t>
            </a:r>
            <a:endParaRPr lang="en-GB" dirty="0"/>
          </a:p>
        </p:txBody>
      </p:sp>
      <p:pic>
        <p:nvPicPr>
          <p:cNvPr id="5" name="Picture 4" descr="A beach with buildings and a body of water">
            <a:extLst>
              <a:ext uri="{FF2B5EF4-FFF2-40B4-BE49-F238E27FC236}">
                <a16:creationId xmlns:a16="http://schemas.microsoft.com/office/drawing/2014/main" id="{320586BD-45CD-D277-6F77-ACBB84DB0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82139" y="365125"/>
            <a:ext cx="3028726" cy="146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D581CD-4DBC-192C-C8B8-9E7F0D055534}"/>
              </a:ext>
            </a:extLst>
          </p:cNvPr>
          <p:cNvSpPr txBox="1"/>
          <p:nvPr/>
        </p:nvSpPr>
        <p:spPr>
          <a:xfrm>
            <a:off x="8913678" y="3913521"/>
            <a:ext cx="18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foto.wuestenigel.com/at-the-beach-with-the-drone-controller-taking-aerial-photos-from-the-sunbed-on-holiday-in-naxos-greec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8" name="Picture 7" descr="A person and person on a jet ski">
            <a:extLst>
              <a:ext uri="{FF2B5EF4-FFF2-40B4-BE49-F238E27FC236}">
                <a16:creationId xmlns:a16="http://schemas.microsoft.com/office/drawing/2014/main" id="{BEA8180A-DE9F-FE7F-10FE-126DD7E97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34377" y="3140075"/>
            <a:ext cx="47529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6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C111-B762-694B-9729-E3B1F5F8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Delicious Naxos </a:t>
            </a:r>
            <a:r>
              <a:rPr lang="en-US" dirty="0" err="1"/>
              <a:t>cuisene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F1C2-5B53-B006-8AE9-82BA5B0F0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in Naxos you can feast upon Fresh </a:t>
            </a:r>
            <a:r>
              <a:rPr lang="en-US" dirty="0" err="1"/>
              <a:t>fish,juicy</a:t>
            </a:r>
            <a:r>
              <a:rPr lang="en-US" dirty="0"/>
              <a:t> </a:t>
            </a:r>
            <a:r>
              <a:rPr lang="en-US" dirty="0" err="1"/>
              <a:t>cuts,local</a:t>
            </a:r>
            <a:r>
              <a:rPr lang="en-US" dirty="0"/>
              <a:t> </a:t>
            </a:r>
            <a:r>
              <a:rPr lang="en-US" dirty="0" err="1"/>
              <a:t>cheese,Naxian</a:t>
            </a:r>
            <a:r>
              <a:rPr lang="en-US" dirty="0"/>
              <a:t> potato dishes and walnut and orange cake.</a:t>
            </a:r>
            <a:endParaRPr lang="en-GB" dirty="0"/>
          </a:p>
        </p:txBody>
      </p:sp>
      <p:pic>
        <p:nvPicPr>
          <p:cNvPr id="5" name="Picture 4" descr="A grilled fish on a plate">
            <a:extLst>
              <a:ext uri="{FF2B5EF4-FFF2-40B4-BE49-F238E27FC236}">
                <a16:creationId xmlns:a16="http://schemas.microsoft.com/office/drawing/2014/main" id="{DCAF7828-1857-C8B5-C448-01842AAC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49445" y="2978482"/>
            <a:ext cx="5555226" cy="3689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A2DC1-F947-DEB4-222E-C1DBFEE8CB3B}"/>
              </a:ext>
            </a:extLst>
          </p:cNvPr>
          <p:cNvSpPr txBox="1"/>
          <p:nvPr/>
        </p:nvSpPr>
        <p:spPr>
          <a:xfrm>
            <a:off x="3549445" y="6839068"/>
            <a:ext cx="5555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flickr.com/photos/hulagway/663826936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420866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0965-E23F-2FD8-AA23-645D7AE9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 until you drop!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192-8168-FD10-B483-4A9252927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3" y="2354826"/>
            <a:ext cx="9720073" cy="4023360"/>
          </a:xfrm>
        </p:spPr>
        <p:txBody>
          <a:bodyPr/>
          <a:lstStyle/>
          <a:p>
            <a:r>
              <a:rPr lang="en-US" dirty="0"/>
              <a:t>You can buy </a:t>
            </a:r>
            <a:r>
              <a:rPr lang="en-US" dirty="0" err="1"/>
              <a:t>Art,Sandals,Local</a:t>
            </a:r>
            <a:r>
              <a:rPr lang="en-US" dirty="0"/>
              <a:t> </a:t>
            </a:r>
            <a:r>
              <a:rPr lang="en-US" dirty="0" err="1"/>
              <a:t>products,Soap,Ceramics</a:t>
            </a:r>
            <a:r>
              <a:rPr lang="en-US" dirty="0"/>
              <a:t> and wine!</a:t>
            </a:r>
            <a:endParaRPr lang="en-GB" dirty="0"/>
          </a:p>
        </p:txBody>
      </p:sp>
      <p:pic>
        <p:nvPicPr>
          <p:cNvPr id="5" name="Picture 4" descr="A glass of red wine&#10;&#10;Description automatically generated">
            <a:extLst>
              <a:ext uri="{FF2B5EF4-FFF2-40B4-BE49-F238E27FC236}">
                <a16:creationId xmlns:a16="http://schemas.microsoft.com/office/drawing/2014/main" id="{8CD62227-68F3-629A-0FCF-CCED259A0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97093" y="1875503"/>
            <a:ext cx="1345790" cy="1345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30DEA-6900-2E3C-FD59-3DCAAA880932}"/>
              </a:ext>
            </a:extLst>
          </p:cNvPr>
          <p:cNvSpPr txBox="1"/>
          <p:nvPr/>
        </p:nvSpPr>
        <p:spPr>
          <a:xfrm>
            <a:off x="-97093" y="3339717"/>
            <a:ext cx="13457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reepngimg.com/png/87062-pink-logo-stain-wine-download-hd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48511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75D7-D5B9-D54F-6605-E89E768C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choose!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5AA01-FF2A-04FE-322C-10E97CD73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15539"/>
            <a:ext cx="9720073" cy="4023360"/>
          </a:xfrm>
        </p:spPr>
        <p:txBody>
          <a:bodyPr/>
          <a:lstStyle/>
          <a:p>
            <a:r>
              <a:rPr lang="en-US" dirty="0"/>
              <a:t>Naxos is a really relaxing island where you can rest forever!</a:t>
            </a:r>
            <a:endParaRPr lang="en-GB" dirty="0"/>
          </a:p>
        </p:txBody>
      </p:sp>
      <p:pic>
        <p:nvPicPr>
          <p:cNvPr id="5" name="Picture 4" descr="A beach with trees and water&#10;&#10;Description automatically generated">
            <a:extLst>
              <a:ext uri="{FF2B5EF4-FFF2-40B4-BE49-F238E27FC236}">
                <a16:creationId xmlns:a16="http://schemas.microsoft.com/office/drawing/2014/main" id="{C67D79F9-0BA1-973E-5300-75B0AE202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3333134"/>
            <a:ext cx="9220200" cy="3105765"/>
          </a:xfrm>
          <a:prstGeom prst="rect">
            <a:avLst/>
          </a:prstGeom>
        </p:spPr>
      </p:pic>
      <p:pic>
        <p:nvPicPr>
          <p:cNvPr id="7" name="Picture 6" descr="A person sleeping in a bed&#10;&#10;Description automatically generated">
            <a:extLst>
              <a:ext uri="{FF2B5EF4-FFF2-40B4-BE49-F238E27FC236}">
                <a16:creationId xmlns:a16="http://schemas.microsoft.com/office/drawing/2014/main" id="{A9A3FD58-ECE4-541D-B650-F176E0EA6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75335" y="5043807"/>
            <a:ext cx="3110025" cy="856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64357E-14D7-4158-AFA0-DCAF1CAF1EED}"/>
              </a:ext>
            </a:extLst>
          </p:cNvPr>
          <p:cNvSpPr txBox="1"/>
          <p:nvPr/>
        </p:nvSpPr>
        <p:spPr>
          <a:xfrm>
            <a:off x="1746455" y="6547901"/>
            <a:ext cx="4536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betterhealthwhileaging.net/how-sleep-affects-health-and-changes-with-aging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88717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7F88-DED5-CA8C-BBD8-D0FA980D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B9BBA-DC02-1CDB-E5FB-9BAC29DDE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you just sitting there</a:t>
            </a:r>
            <a:r>
              <a:rPr lang="en-US" dirty="0">
                <a:latin typeface="Abadi" panose="020F0502020204030204" pitchFamily="34" charset="0"/>
              </a:rPr>
              <a:t>?</a:t>
            </a:r>
            <a:endParaRPr lang="en-GB" dirty="0">
              <a:latin typeface="Abad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574D4-0B80-6F1F-2D92-9A457DFCB3E0}"/>
              </a:ext>
            </a:extLst>
          </p:cNvPr>
          <p:cNvSpPr txBox="1"/>
          <p:nvPr/>
        </p:nvSpPr>
        <p:spPr>
          <a:xfrm>
            <a:off x="6096000" y="2971800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HERE NOW!</a:t>
            </a:r>
            <a:endParaRPr lang="en-GB" dirty="0"/>
          </a:p>
        </p:txBody>
      </p:sp>
      <p:pic>
        <p:nvPicPr>
          <p:cNvPr id="6" name="Picture 5" descr="A person in a black hoodie">
            <a:extLst>
              <a:ext uri="{FF2B5EF4-FFF2-40B4-BE49-F238E27FC236}">
                <a16:creationId xmlns:a16="http://schemas.microsoft.com/office/drawing/2014/main" id="{43970B8E-346D-8145-1B4F-DF462FE41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7799" y="2738120"/>
            <a:ext cx="2926080" cy="1950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3995A-668E-8C54-7949-F9114104398F}"/>
              </a:ext>
            </a:extLst>
          </p:cNvPr>
          <p:cNvSpPr txBox="1"/>
          <p:nvPr/>
        </p:nvSpPr>
        <p:spPr>
          <a:xfrm>
            <a:off x="1447799" y="4688840"/>
            <a:ext cx="2926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Angry-2766265_960_720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9" name="Picture 8" descr="&#10;&#10;&#10;&#10;&#10;A person pushing a cart with a baby">
            <a:extLst>
              <a:ext uri="{FF2B5EF4-FFF2-40B4-BE49-F238E27FC236}">
                <a16:creationId xmlns:a16="http://schemas.microsoft.com/office/drawing/2014/main" id="{519DB2D0-6E2B-7D35-D6F9-A8E0554F3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 flipV="1">
            <a:off x="5622544" y="3429000"/>
            <a:ext cx="2755392" cy="1735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14152D-F42C-606F-FA3D-1621379D1337}"/>
              </a:ext>
            </a:extLst>
          </p:cNvPr>
          <p:cNvSpPr txBox="1"/>
          <p:nvPr/>
        </p:nvSpPr>
        <p:spPr>
          <a:xfrm rot="10800000" flipV="1">
            <a:off x="5738368" y="4245969"/>
            <a:ext cx="2755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pressbooks.uiowa.edu/clonedbook/chapter/work-the-scientific-definition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652255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</TotalTime>
  <Words>174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Abadi</vt:lpstr>
      <vt:lpstr>Tw Cen MT</vt:lpstr>
      <vt:lpstr>Tw Cen MT Condensed</vt:lpstr>
      <vt:lpstr>Wingdings 3</vt:lpstr>
      <vt:lpstr>Integral</vt:lpstr>
      <vt:lpstr>Naxos</vt:lpstr>
      <vt:lpstr>Lesiure</vt:lpstr>
      <vt:lpstr>Delicious Naxos cuisene</vt:lpstr>
      <vt:lpstr>Shop until you drop!</vt:lpstr>
      <vt:lpstr>Why choose!</vt:lpstr>
      <vt:lpstr>Concluding line</vt:lpstr>
    </vt:vector>
  </TitlesOfParts>
  <Company>Orchard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Naxos</dc:title>
  <dc:creator>Year 2</dc:creator>
  <cp:lastModifiedBy>Year 2</cp:lastModifiedBy>
  <cp:revision>1</cp:revision>
  <dcterms:created xsi:type="dcterms:W3CDTF">2024-10-24T12:53:51Z</dcterms:created>
  <dcterms:modified xsi:type="dcterms:W3CDTF">2024-10-24T13:34:56Z</dcterms:modified>
</cp:coreProperties>
</file>