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2F22-A972-8FE5-CEC3-9C8C01B07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FAC6F-212D-7613-8071-EED359162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DB992-E876-35B1-1122-95810E53E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9AE-8702-417F-B156-0F3042CF1945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BD3B1-8C3B-BD51-8E3B-D128DBCF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E73EB-C843-EB33-C06D-8F6CB930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95BF-E46C-454E-9777-4C2F040A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0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7F277-91F0-27E6-8C50-E7AFABF9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D817D-8A0D-182D-9451-B3C4FC883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43496-EB81-FC16-157C-90EEFC7E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9AE-8702-417F-B156-0F3042CF1945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0B08B-77E5-2961-DB03-22E92027B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68B21-382B-4F15-536A-A27A7192A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95BF-E46C-454E-9777-4C2F040A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8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9607EC-93B9-EF5A-1730-BE7F3AE931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E4FFC-A3E3-4A59-78F9-20244D8E2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A1413-B37F-6385-07D0-0DDB9FAD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9AE-8702-417F-B156-0F3042CF1945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494AE-25E5-A6DC-83C8-C34FF331A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F8F43-2D70-3C4B-8D70-3B0764C48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95BF-E46C-454E-9777-4C2F040A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22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CFD94-AF53-ABF5-0067-69A13E1D3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4A72F-DBAD-79AD-9043-2EF52A90E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08EE3-E96E-89C0-99A8-F079D2868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9AE-8702-417F-B156-0F3042CF1945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8AA75-DAE9-6E76-40DF-38379DFA4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9EC6C-5ABF-05B7-322D-C5D68428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95BF-E46C-454E-9777-4C2F040A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06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AF58-54DC-27F2-E434-32E97BF7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E9083-FA16-0C94-8B7E-C9B7C99B6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A3FED-25CF-1771-A125-B1EBFBF48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9AE-8702-417F-B156-0F3042CF1945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33820-BC2B-8F45-E5CB-E8F3E8CA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C13D9-34F9-8B8B-C5F2-42826AE1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95BF-E46C-454E-9777-4C2F040A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6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4163-5A78-1B0F-7565-035FBA4E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1DA60-D3DD-CD52-124E-522E7FD5E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AC1C2-4143-3CD5-E9BA-E653A2B29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D7C71-F488-C8B3-D7FE-EF946281C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9AE-8702-417F-B156-0F3042CF1945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4969E-CC63-F114-5505-9CD91C86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FBA6B-FA7B-8B03-5F33-BC9E733B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95BF-E46C-454E-9777-4C2F040A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97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709F-DBF6-0A42-0FDE-A92BE85D7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93551-A8E3-B5EB-24D4-2B3514F86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A4AE3-A991-4304-EDBA-9951F21A8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B26F78-D959-073A-DC05-68DBE206A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99195-D5A2-D6D8-4975-3079AEC24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0361EF-12A7-67E3-91B6-51E1B05E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9AE-8702-417F-B156-0F3042CF1945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F82EF1-F40F-9DAF-C3D8-8CD5D475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366E96-FB13-CD46-B8A1-5191272E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95BF-E46C-454E-9777-4C2F040A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3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3AEC-37B3-DE3F-86F3-1751E331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011AE-9C2B-ED30-48D5-3DD5FE97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9AE-8702-417F-B156-0F3042CF1945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FF43B-8231-219C-056A-971ACFA3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185EF-156B-8362-B5C6-7D24C1F5F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95BF-E46C-454E-9777-4C2F040A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95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67910-8AC6-BD41-A926-87BFF1091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9AE-8702-417F-B156-0F3042CF1945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DAECEA-18AF-05B1-E04F-0ED541CCE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DE35B-83B7-A0CF-D164-E0DC1A42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95BF-E46C-454E-9777-4C2F040A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52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12D88-84F0-0085-A8CD-49331CC83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3DE3-68D8-B09F-B080-BCBF290F4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B90C7-4CEF-9DDE-72E6-6F23A8704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C103A-CD97-E90D-625A-AEC93411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9AE-8702-417F-B156-0F3042CF1945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11399-919A-9FBE-49F0-4EC1C28D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2455D-336E-F7ED-C2D3-6FB16FE1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95BF-E46C-454E-9777-4C2F040A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7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CF061-8611-DFFB-7890-54A1A33DD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A76CDD-E517-43C5-D173-F181F9FA4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42F73-4B0B-EA47-CE6C-F2BDEB318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C1DF6-254B-861F-CF61-29A299472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9AE-8702-417F-B156-0F3042CF1945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381B2-1969-181C-A33F-E989CD77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4CB62-BDAB-1D71-892E-E7D346BA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95BF-E46C-454E-9777-4C2F040A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9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C7F735-595C-1C98-2B14-AC2365AE6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EAA25-7386-0460-781F-FE4BEAD18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D6C19-5E44-2485-4076-01F49297A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32A9AE-8702-417F-B156-0F3042CF1945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F46CD-3FAE-5A05-6A47-0036E9ED4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66722-3236-C4F4-2022-C3197070B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E095BF-E46C-454E-9777-4C2F040A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17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73740-emoticon-depositphotos-smiley-illustration-emoji-free-download-png-h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eece-crete-elafonisi-beach-997651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flickr.com/photos/diaz/15249034898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landscape-photography-of-gray-mountains-3136403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en.wikipedia.org/wiki/Souvlaki" TargetMode="External"/><Relationship Id="rId7" Type="http://schemas.openxmlformats.org/officeDocument/2006/relationships/hyperlink" Target="https://www.olive-tree.gr/cretan-cuisine-restaurants-in-chania-dishe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pxhere.com/ko/photo/555930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www.geograph.org.uk/photo/3105858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uncyclopedia.com/wiki/ASDA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ania-crete-port-the-old-town-787932/" TargetMode="External"/><Relationship Id="rId7" Type="http://schemas.openxmlformats.org/officeDocument/2006/relationships/hyperlink" Target="https://pxhere.com/en/photo/1022551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s://pixabay.com/en/crete-iraklion-venetian-port-2287869/" TargetMode="Externa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s://foto.wuestenigel.com/empty-sun-beds-and-closed-beach-umbrellas-holiday-in-summer-2020-at-kalafati-beach-mykonos/" TargetMode="External"/><Relationship Id="rId7" Type="http://schemas.openxmlformats.org/officeDocument/2006/relationships/hyperlink" Target="https://www.pexels.com/photo/air-berlin-red-and-white-airplane-159107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hyperlink" Target="https://pxhere.com/en/photo/1214751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SMirC-thumbsdown.svg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pixabay.com/illustrations/thumbs-up-smiley-face-emoji-happy-400757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yellow smiley face with black eyes and teeth&#10;&#10;Description automatically generated">
            <a:extLst>
              <a:ext uri="{FF2B5EF4-FFF2-40B4-BE49-F238E27FC236}">
                <a16:creationId xmlns:a16="http://schemas.microsoft.com/office/drawing/2014/main" id="{D6F3BD58-CFA4-920A-2B4A-9DF7B1F01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823" r="9089" b="1014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D30DE-C7D7-7B13-2CAE-5B0F4E62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189" y="994140"/>
            <a:ext cx="6021089" cy="1124712"/>
          </a:xfrm>
        </p:spPr>
        <p:txBody>
          <a:bodyPr anchor="b">
            <a:normAutofit fontScale="90000"/>
          </a:bodyPr>
          <a:lstStyle/>
          <a:p>
            <a:r>
              <a:rPr lang="en-US" sz="7200" dirty="0">
                <a:highlight>
                  <a:srgbClr val="FFFF00"/>
                </a:highlight>
                <a:sym typeface="Wingdings" panose="05000000000000000000" pitchFamily="2" charset="2"/>
              </a:rPr>
              <a:t></a:t>
            </a:r>
            <a:endParaRPr lang="en-GB" sz="7200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7767E-7AC2-D72F-1276-7921CB11C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4813" y="3979416"/>
            <a:ext cx="8377084" cy="309066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17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GB" sz="17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GB" sz="17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GB" sz="8800" dirty="0">
                <a:highlight>
                  <a:srgbClr val="FFFF00"/>
                </a:highlight>
                <a:latin typeface="Edwardian Script ITC" panose="030303020407070D0804" pitchFamily="66" charset="0"/>
              </a:rPr>
              <a:t>Hope you enjoy</a:t>
            </a:r>
            <a:r>
              <a:rPr lang="en-GB" sz="8800" dirty="0">
                <a:highlight>
                  <a:srgbClr val="FFFF00"/>
                </a:highlight>
                <a:sym typeface="Wingdings" panose="05000000000000000000" pitchFamily="2" charset="2"/>
              </a:rPr>
              <a:t></a:t>
            </a:r>
            <a:endParaRPr lang="en-US" sz="8800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5AC86-305A-0128-6669-F8F606D46657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freepngimg.com/png/73740-emoticon-depositphotos-smiley-illustration-emoji-free-download-png-hq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4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DAC52-BB9E-EDDE-ACFA-0F2B3212A3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25000"/>
                    <a:lumOff val="75000"/>
                  </a:schemeClr>
                </a:solidFill>
                <a:highlight>
                  <a:srgbClr val="FF0000"/>
                </a:highlight>
              </a:rPr>
              <a:t>C</a:t>
            </a:r>
            <a:r>
              <a:rPr lang="en-US" dirty="0">
                <a:solidFill>
                  <a:schemeClr val="tx2">
                    <a:lumMod val="25000"/>
                    <a:lumOff val="75000"/>
                  </a:schemeClr>
                </a:solidFill>
                <a:highlight>
                  <a:srgbClr val="00FFFF"/>
                </a:highlight>
              </a:rPr>
              <a:t>r</a:t>
            </a:r>
            <a:r>
              <a:rPr lang="en-US" dirty="0">
                <a:solidFill>
                  <a:schemeClr val="tx2">
                    <a:lumMod val="25000"/>
                    <a:lumOff val="75000"/>
                  </a:schemeClr>
                </a:solidFill>
                <a:highlight>
                  <a:srgbClr val="0000FF"/>
                </a:highlight>
              </a:rPr>
              <a:t>e</a:t>
            </a:r>
            <a:r>
              <a:rPr lang="en-US" dirty="0">
                <a:solidFill>
                  <a:schemeClr val="tx2">
                    <a:lumMod val="25000"/>
                    <a:lumOff val="75000"/>
                  </a:schemeClr>
                </a:solidFill>
                <a:highlight>
                  <a:srgbClr val="00FF00"/>
                </a:highlight>
              </a:rPr>
              <a:t>t</a:t>
            </a:r>
            <a:r>
              <a:rPr lang="en-US" dirty="0">
                <a:solidFill>
                  <a:schemeClr val="tx2">
                    <a:lumMod val="25000"/>
                    <a:lumOff val="75000"/>
                  </a:schemeClr>
                </a:solidFill>
                <a:highlight>
                  <a:srgbClr val="800080"/>
                </a:highlight>
              </a:rPr>
              <a:t>e</a:t>
            </a:r>
            <a:r>
              <a:rPr lang="en-US" dirty="0">
                <a:solidFill>
                  <a:schemeClr val="tx2">
                    <a:lumMod val="25000"/>
                    <a:lumOff val="75000"/>
                  </a:schemeClr>
                </a:solidFill>
                <a:highlight>
                  <a:srgbClr val="FF00FF"/>
                </a:highlight>
              </a:rPr>
              <a:t> </a:t>
            </a:r>
            <a:r>
              <a:rPr lang="en-US" dirty="0">
                <a:solidFill>
                  <a:schemeClr val="tx2">
                    <a:lumMod val="25000"/>
                    <a:lumOff val="75000"/>
                  </a:schemeClr>
                </a:solidFill>
                <a:highlight>
                  <a:srgbClr val="000080"/>
                </a:highlight>
                <a:sym typeface="Wingdings" panose="05000000000000000000" pitchFamily="2" charset="2"/>
              </a:rPr>
              <a:t></a:t>
            </a:r>
            <a:endParaRPr lang="en-GB" dirty="0">
              <a:solidFill>
                <a:schemeClr val="tx2">
                  <a:lumMod val="25000"/>
                  <a:lumOff val="75000"/>
                </a:schemeClr>
              </a:solidFill>
              <a:highlight>
                <a:srgbClr val="00008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D8C79-9891-AE13-3045-747A442E1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40" y="3563938"/>
            <a:ext cx="6256020" cy="1655762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1"/>
                </a:solidFill>
                <a:highlight>
                  <a:srgbClr val="00FFFF"/>
                </a:highlight>
              </a:rPr>
              <a:t>Welcome to Crete-The island of paradise! Crete is the most populous and largest island in Greece. Crete is a wonderful place for a family vacation where you can relax at the beach and swim in the crystal , clear  water. Your dream vacation starts now!</a:t>
            </a:r>
          </a:p>
          <a:p>
            <a:endParaRPr lang="en-US" sz="1600" dirty="0">
              <a:solidFill>
                <a:schemeClr val="accent1"/>
              </a:solidFill>
              <a:highlight>
                <a:srgbClr val="00FFFF"/>
              </a:highlight>
            </a:endParaRPr>
          </a:p>
          <a:p>
            <a:endParaRPr lang="en-US" sz="1600" dirty="0">
              <a:highlight>
                <a:srgbClr val="00FFFF"/>
              </a:highlight>
            </a:endParaRPr>
          </a:p>
          <a:p>
            <a:endParaRPr lang="en-US" sz="1600" dirty="0">
              <a:highlight>
                <a:srgbClr val="FFFF00"/>
              </a:highlight>
            </a:endParaRPr>
          </a:p>
          <a:p>
            <a:endParaRPr lang="en-US" sz="1600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pic>
        <p:nvPicPr>
          <p:cNvPr id="5" name="Picture 4" descr="A beach with a sandy beach and a blue sky with clouds&#10;&#10;Description automatically generated">
            <a:extLst>
              <a:ext uri="{FF2B5EF4-FFF2-40B4-BE49-F238E27FC236}">
                <a16:creationId xmlns:a16="http://schemas.microsoft.com/office/drawing/2014/main" id="{4704DFA8-CC4B-81B1-0B0A-FF653EF13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83680" y="3948443"/>
            <a:ext cx="1470660" cy="886752"/>
          </a:xfrm>
          <a:prstGeom prst="rect">
            <a:avLst/>
          </a:prstGeom>
        </p:spPr>
      </p:pic>
      <p:pic>
        <p:nvPicPr>
          <p:cNvPr id="7" name="Picture 6" descr="A plate of food on a table&#10;&#10;Description automatically generated">
            <a:extLst>
              <a:ext uri="{FF2B5EF4-FFF2-40B4-BE49-F238E27FC236}">
                <a16:creationId xmlns:a16="http://schemas.microsoft.com/office/drawing/2014/main" id="{329C0284-1840-91AA-B37C-0A23CF9C3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29400" y="4939274"/>
            <a:ext cx="1379220" cy="9453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B93906-C3B4-ACCD-C132-DBE79B35EE37}"/>
              </a:ext>
            </a:extLst>
          </p:cNvPr>
          <p:cNvSpPr txBox="1"/>
          <p:nvPr/>
        </p:nvSpPr>
        <p:spPr>
          <a:xfrm>
            <a:off x="1219200" y="6681787"/>
            <a:ext cx="13792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www.flickr.com/photos/diaz/15249034898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18111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ountain range with trees and clouds&#10;&#10;Description automatically generated">
            <a:extLst>
              <a:ext uri="{FF2B5EF4-FFF2-40B4-BE49-F238E27FC236}">
                <a16:creationId xmlns:a16="http://schemas.microsoft.com/office/drawing/2014/main" id="{64A78E00-480B-2AE7-932B-5395B682B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2021C-AEC6-588C-60BA-B6775C8CD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7030A0"/>
                </a:solidFill>
                <a:highlight>
                  <a:srgbClr val="00FFFF"/>
                </a:highlight>
              </a:rPr>
              <a:t>Things to do </a:t>
            </a:r>
            <a:endParaRPr lang="en-GB" sz="4000" dirty="0">
              <a:solidFill>
                <a:srgbClr val="7030A0"/>
              </a:solidFill>
              <a:highlight>
                <a:srgbClr val="00FF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F4642-D1FD-980E-8C43-E780E62D8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7030A0"/>
                </a:solidFill>
                <a:highlight>
                  <a:srgbClr val="FF00FF"/>
                </a:highlight>
              </a:rPr>
              <a:t>Crete is a amazing place for adventurous people because there are many mountains and hills to climb or you can </a:t>
            </a:r>
            <a:r>
              <a:rPr lang="en-US" sz="1800" dirty="0" err="1">
                <a:solidFill>
                  <a:srgbClr val="7030A0"/>
                </a:solidFill>
                <a:highlight>
                  <a:srgbClr val="FF00FF"/>
                </a:highlight>
              </a:rPr>
              <a:t>sunbave</a:t>
            </a:r>
            <a:r>
              <a:rPr lang="en-US" sz="1800" dirty="0">
                <a:solidFill>
                  <a:srgbClr val="7030A0"/>
                </a:solidFill>
                <a:highlight>
                  <a:srgbClr val="FF00FF"/>
                </a:highlight>
              </a:rPr>
              <a:t> and watch your kids  swim in the crystal , clear ocean.</a:t>
            </a:r>
            <a:endParaRPr lang="en-GB" sz="1800" dirty="0">
              <a:solidFill>
                <a:srgbClr val="7030A0"/>
              </a:solidFill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857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1AED1-E783-B3C9-F462-34DB1FC82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846" y="3696269"/>
            <a:ext cx="6003980" cy="1325563"/>
          </a:xfrm>
        </p:spPr>
        <p:txBody>
          <a:bodyPr anchor="b">
            <a:normAutofit/>
          </a:bodyPr>
          <a:lstStyle/>
          <a:p>
            <a:r>
              <a:rPr lang="en-US">
                <a:highlight>
                  <a:srgbClr val="FF0000"/>
                </a:highlight>
              </a:rPr>
              <a:t>Things to eat </a:t>
            </a:r>
            <a:endParaRPr lang="en-GB">
              <a:highlight>
                <a:srgbClr val="FF0000"/>
              </a:highlight>
            </a:endParaRPr>
          </a:p>
        </p:txBody>
      </p:sp>
      <p:pic>
        <p:nvPicPr>
          <p:cNvPr id="10" name="Picture 9" descr="A plate of food on a table&#10;&#10;Description automatically generated">
            <a:extLst>
              <a:ext uri="{FF2B5EF4-FFF2-40B4-BE49-F238E27FC236}">
                <a16:creationId xmlns:a16="http://schemas.microsoft.com/office/drawing/2014/main" id="{E2196398-EFD6-E821-6F38-A7414C501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31" r="6835" b="-2"/>
          <a:stretch/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6C0AF-755B-5CEB-6760-8B4A3354D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844" y="5021831"/>
            <a:ext cx="6946955" cy="1299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>
                <a:highlight>
                  <a:srgbClr val="800080"/>
                </a:highlight>
              </a:rPr>
              <a:t>You can eat homemade Greek salad , delicious scrumptious moussaka , spanakopita , orange cake and pitta bread with a side of hummus. These local dishes will satisfy any craving . </a:t>
            </a:r>
            <a:r>
              <a:rPr lang="en-US" sz="1700">
                <a:highlight>
                  <a:srgbClr val="00FF00"/>
                </a:highlight>
              </a:rPr>
              <a:t>Why not enjoy your meal at a beach side restraunt while gazing  at the cotton candy sunset while waiting for your meal.</a:t>
            </a:r>
            <a:endParaRPr lang="en-GB" sz="1700">
              <a:highlight>
                <a:srgbClr val="00FF00"/>
              </a:highlight>
            </a:endParaRPr>
          </a:p>
        </p:txBody>
      </p:sp>
      <p:pic>
        <p:nvPicPr>
          <p:cNvPr id="5" name="Picture 4" descr="A grilled octopus on a plate&#10;&#10;Description automatically generated">
            <a:extLst>
              <a:ext uri="{FF2B5EF4-FFF2-40B4-BE49-F238E27FC236}">
                <a16:creationId xmlns:a16="http://schemas.microsoft.com/office/drawing/2014/main" id="{C28C3C8A-717B-9FFA-B29E-045022BD7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2239" r="26461" b="-2"/>
          <a:stretch/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7" name="Picture 6" descr="A plate of salad with a fork&#10;&#10;Description automatically generated">
            <a:extLst>
              <a:ext uri="{FF2B5EF4-FFF2-40B4-BE49-F238E27FC236}">
                <a16:creationId xmlns:a16="http://schemas.microsoft.com/office/drawing/2014/main" id="{825268DC-754C-6828-A9A5-A9BC92CE76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6219" r="21916" b="3"/>
          <a:stretch/>
        </p:blipFill>
        <p:spPr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FF9C93-6CEC-F912-FAF2-C4B39F684DDF}"/>
              </a:ext>
            </a:extLst>
          </p:cNvPr>
          <p:cNvSpPr txBox="1"/>
          <p:nvPr/>
        </p:nvSpPr>
        <p:spPr>
          <a:xfrm>
            <a:off x="9759924" y="6870700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7" tooltip="https://www.olive-tree.gr/cretan-cuisine-restaurants-in-chania-dish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17C3F-ADE4-F5ED-F82E-98AA535D82A4}"/>
              </a:ext>
            </a:extLst>
          </p:cNvPr>
          <p:cNvSpPr txBox="1"/>
          <p:nvPr/>
        </p:nvSpPr>
        <p:spPr>
          <a:xfrm>
            <a:off x="7315148" y="6870700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en.wikipedia.org/wiki/Souvlak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25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C80E6-57F6-56D3-296A-27C3FF8E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  <a:highlight>
                  <a:srgbClr val="C0C0C0"/>
                </a:highlight>
              </a:rPr>
              <a:t>Shop until you drop </a:t>
            </a:r>
            <a:endParaRPr lang="en-GB" sz="400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pic>
        <p:nvPicPr>
          <p:cNvPr id="15" name="Picture 14" descr="A building with a clock tower&#10;&#10;Description automatically generated">
            <a:extLst>
              <a:ext uri="{FF2B5EF4-FFF2-40B4-BE49-F238E27FC236}">
                <a16:creationId xmlns:a16="http://schemas.microsoft.com/office/drawing/2014/main" id="{07031CF9-8219-ED0F-2A7A-F5AC8A18B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098" r="1" b="123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12" name="Picture 11" descr="A store front with green sign&#10;&#10;Description automatically generated">
            <a:extLst>
              <a:ext uri="{FF2B5EF4-FFF2-40B4-BE49-F238E27FC236}">
                <a16:creationId xmlns:a16="http://schemas.microsoft.com/office/drawing/2014/main" id="{60C1073C-14AC-7EA0-8AE9-B35783CC5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" b="13126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30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D9E5F-8DC0-6E32-8035-48B490DAA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077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>
                <a:solidFill>
                  <a:schemeClr val="bg1">
                    <a:alpha val="80000"/>
                  </a:schemeClr>
                </a:solidFill>
                <a:highlight>
                  <a:srgbClr val="008080"/>
                </a:highlight>
              </a:rPr>
              <a:t>Crete has many shops with homemade jewellery , ancient Greek vases and traditional bracelets and ankelets for friends and family to enjoy wearing .</a:t>
            </a:r>
            <a:r>
              <a:rPr lang="en-US" sz="1700">
                <a:solidFill>
                  <a:schemeClr val="bg1">
                    <a:alpha val="80000"/>
                  </a:schemeClr>
                </a:solidFill>
                <a:highlight>
                  <a:srgbClr val="008000"/>
                </a:highlight>
              </a:rPr>
              <a:t>Why not grab a drink and sit on the beach .  </a:t>
            </a:r>
            <a:endParaRPr lang="en-GB" sz="1700">
              <a:solidFill>
                <a:schemeClr val="bg1">
                  <a:alpha val="80000"/>
                </a:schemeClr>
              </a:solidFill>
              <a:highlight>
                <a:srgbClr val="0080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4FC5E1-709C-E9B8-2B0E-A7EAE6929BA9}"/>
              </a:ext>
            </a:extLst>
          </p:cNvPr>
          <p:cNvSpPr txBox="1"/>
          <p:nvPr/>
        </p:nvSpPr>
        <p:spPr>
          <a:xfrm>
            <a:off x="9602830" y="6870700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uncyclopedia.com/wiki/AS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D06AAD-C93B-446E-C2C9-CD8E0F459BB1}"/>
              </a:ext>
            </a:extLst>
          </p:cNvPr>
          <p:cNvSpPr txBox="1"/>
          <p:nvPr/>
        </p:nvSpPr>
        <p:spPr>
          <a:xfrm>
            <a:off x="7158054" y="6870700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geograph.org.uk/photo/310585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7809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sitting on a bench next to a body of water&#10;&#10;Description automatically generated">
            <a:extLst>
              <a:ext uri="{FF2B5EF4-FFF2-40B4-BE49-F238E27FC236}">
                <a16:creationId xmlns:a16="http://schemas.microsoft.com/office/drawing/2014/main" id="{4B37A7D2-A870-4FCA-5702-1ECB5896E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180" r="32336" b="-1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9" name="Picture 8" descr="Boats on the water next to a stone wall&#10;&#10;Description automatically generated">
            <a:extLst>
              <a:ext uri="{FF2B5EF4-FFF2-40B4-BE49-F238E27FC236}">
                <a16:creationId xmlns:a16="http://schemas.microsoft.com/office/drawing/2014/main" id="{5EC472A2-2EAE-D34D-0C90-9A69D0A5C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307" r="8034" b="1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Picture 4" descr="A group of people walking on a dock&#10;&#10;Description automatically generated">
            <a:extLst>
              <a:ext uri="{FF2B5EF4-FFF2-40B4-BE49-F238E27FC236}">
                <a16:creationId xmlns:a16="http://schemas.microsoft.com/office/drawing/2014/main" id="{850C677D-C09D-195C-A159-3598107C1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7919" r="2" b="2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DBD4C-9A6A-341C-D77E-1C635674E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br>
              <a:rPr lang="en-US" sz="2800"/>
            </a:br>
            <a:endParaRPr lang="en-GB" sz="2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2E33C-9FAF-AAED-9F7B-2E47E6329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>
                <a:highlight>
                  <a:srgbClr val="FFFF00"/>
                </a:highlight>
              </a:rPr>
              <a:t>Crete has year round sunshine , friendly locals and is a paradise for everyone and all ages are aloud  , small to large everyone is aloud.</a:t>
            </a:r>
          </a:p>
          <a:p>
            <a:pPr marL="0" indent="0">
              <a:buNone/>
            </a:pPr>
            <a:endParaRPr lang="en-US" sz="170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GB" sz="1700"/>
          </a:p>
        </p:txBody>
      </p:sp>
    </p:spTree>
    <p:extLst>
      <p:ext uri="{BB962C8B-B14F-4D97-AF65-F5344CB8AC3E}">
        <p14:creationId xmlns:p14="http://schemas.microsoft.com/office/powerpoint/2010/main" val="21866929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FDB9E-5C91-6209-D078-8B910096D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br>
              <a:rPr lang="en-US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81D39-0DC4-2AC7-C627-D96F4A7A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highlight>
                  <a:srgbClr val="800080"/>
                </a:highlight>
              </a:rPr>
              <a:t>So what are you waiting for?book your flight and pack your bags and make sure to pack your snuggly teddys !!</a:t>
            </a:r>
            <a:endParaRPr lang="en-GB" sz="2000">
              <a:highlight>
                <a:srgbClr val="800080"/>
              </a:highlight>
            </a:endParaRPr>
          </a:p>
        </p:txBody>
      </p:sp>
      <p:pic>
        <p:nvPicPr>
          <p:cNvPr id="9" name="Picture 8" descr="A suitcase full of clothes and sunglasses&#10;&#10;Description automatically generated">
            <a:extLst>
              <a:ext uri="{FF2B5EF4-FFF2-40B4-BE49-F238E27FC236}">
                <a16:creationId xmlns:a16="http://schemas.microsoft.com/office/drawing/2014/main" id="{2CCF5278-0FAD-E6A7-C1C2-387D60657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29" r="19813" b="-1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7" name="Picture 6" descr="A couple of luggage bags&#10;&#10;Description automatically generated">
            <a:extLst>
              <a:ext uri="{FF2B5EF4-FFF2-40B4-BE49-F238E27FC236}">
                <a16:creationId xmlns:a16="http://schemas.microsoft.com/office/drawing/2014/main" id="{E7B2194B-0718-3CC2-747F-D89414769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539" r="11361" b="2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5" name="Picture 4" descr="A plane flying in the sky&#10;&#10;Description automatically generated">
            <a:extLst>
              <a:ext uri="{FF2B5EF4-FFF2-40B4-BE49-F238E27FC236}">
                <a16:creationId xmlns:a16="http://schemas.microsoft.com/office/drawing/2014/main" id="{D5C585B7-FB78-5AB0-AF27-40C50C87B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3557" r="-2" b="-2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0B648B-4A76-7DC6-3EFC-8613786DA941}"/>
              </a:ext>
            </a:extLst>
          </p:cNvPr>
          <p:cNvSpPr txBox="1"/>
          <p:nvPr/>
        </p:nvSpPr>
        <p:spPr>
          <a:xfrm>
            <a:off x="9894576" y="6657945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foto.wuestenigel.com/empty-sun-beds-and-closed-beach-umbrellas-holiday-in-summer-2020-at-kalafati-beach-mykono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8494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artoon emoji with a thumbs up&#10;&#10;Description automatically generated">
            <a:extLst>
              <a:ext uri="{FF2B5EF4-FFF2-40B4-BE49-F238E27FC236}">
                <a16:creationId xmlns:a16="http://schemas.microsoft.com/office/drawing/2014/main" id="{4476DA8C-FAF9-D4ED-A494-0E4CEFAA4C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188" r="32590" b="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1A3111-51B8-A3C0-A646-D3DA3C5E8B7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5363" r="5748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E52575-1262-F1E0-CFFC-6A9199DEB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375921"/>
            <a:ext cx="9801854" cy="2377439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 OR </a:t>
            </a:r>
            <a:endParaRPr lang="en-GB" sz="4800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3DF89-C271-585A-8443-DC8CF9586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7" y="3429000"/>
            <a:ext cx="9679234" cy="3428999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endParaRPr lang="en-US" sz="1800" dirty="0">
              <a:solidFill>
                <a:srgbClr val="FFFFFF"/>
              </a:solidFill>
              <a:highlight>
                <a:srgbClr val="800080"/>
              </a:highlight>
            </a:endParaRPr>
          </a:p>
          <a:p>
            <a:pPr marL="0" indent="0" algn="ctr">
              <a:buNone/>
            </a:pPr>
            <a:endParaRPr lang="en-US" sz="6000" dirty="0">
              <a:solidFill>
                <a:srgbClr val="FFFFFF"/>
              </a:solidFill>
              <a:highlight>
                <a:srgbClr val="800080"/>
              </a:highlight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FFFFFF"/>
              </a:solidFill>
              <a:highlight>
                <a:srgbClr val="800080"/>
              </a:highlight>
            </a:endParaRP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  <a:highlight>
                  <a:srgbClr val="000000"/>
                </a:highlight>
                <a:latin typeface="Edwardian Script ITC" panose="030303020407070D0804" pitchFamily="66" charset="0"/>
              </a:rPr>
              <a:t>Hope you enjoyed it </a:t>
            </a:r>
            <a:r>
              <a:rPr lang="en-US" sz="8800" dirty="0">
                <a:solidFill>
                  <a:srgbClr val="FFFF00"/>
                </a:solidFill>
                <a:highlight>
                  <a:srgbClr val="000000"/>
                </a:highlight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Edwardian Script ITC" panose="030303020407070D0804" pitchFamily="66" charset="0"/>
                <a:sym typeface="Wingdings" panose="05000000000000000000" pitchFamily="2" charset="2"/>
              </a:rPr>
              <a:t>See you another time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B0BF3-574B-A70E-B9C4-C57C50BFBC13}"/>
              </a:ext>
            </a:extLst>
          </p:cNvPr>
          <p:cNvSpPr txBox="1"/>
          <p:nvPr/>
        </p:nvSpPr>
        <p:spPr>
          <a:xfrm>
            <a:off x="9759924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6" tooltip="https://commons.wikimedia.org/wiki/File:SMirC-thumbsdown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63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334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Edwardian Script ITC</vt:lpstr>
      <vt:lpstr>Wingdings</vt:lpstr>
      <vt:lpstr>Office Theme</vt:lpstr>
      <vt:lpstr></vt:lpstr>
      <vt:lpstr>Crete </vt:lpstr>
      <vt:lpstr>Things to do </vt:lpstr>
      <vt:lpstr>Things to eat </vt:lpstr>
      <vt:lpstr>Shop until you drop </vt:lpstr>
      <vt:lpstr> </vt:lpstr>
      <vt:lpstr> </vt:lpstr>
      <vt:lpstr> OR 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Year 2</dc:creator>
  <cp:lastModifiedBy>Year 2</cp:lastModifiedBy>
  <cp:revision>3</cp:revision>
  <dcterms:created xsi:type="dcterms:W3CDTF">2024-10-24T12:47:36Z</dcterms:created>
  <dcterms:modified xsi:type="dcterms:W3CDTF">2024-10-25T13:16:17Z</dcterms:modified>
</cp:coreProperties>
</file>