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9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8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25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4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191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5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5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3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3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1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6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4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8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1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4FAA-A70A-42AB-94AF-E3F8D11E148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409731-7C36-4F9F-A6AE-8077DEC4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2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canze-corfu.i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uise_ship_in_the_coast_waters_of_Mykonos_island._Cyclades,_Agean_Sea,_Greece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5110-EF92-1067-AFEA-93C322D3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Welcome to Corfu</a:t>
            </a:r>
            <a:br>
              <a:rPr lang="en-US"/>
            </a:b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DD41E3-B881-B1C6-3A80-435D840A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One of the nicest Greek islands in the world.</a:t>
            </a:r>
          </a:p>
        </p:txBody>
      </p:sp>
      <p:pic>
        <p:nvPicPr>
          <p:cNvPr id="5" name="Content Placeholder 4" descr="A green hills and blue water&#10;&#10;Description automatically generated">
            <a:extLst>
              <a:ext uri="{FF2B5EF4-FFF2-40B4-BE49-F238E27FC236}">
                <a16:creationId xmlns:a16="http://schemas.microsoft.com/office/drawing/2014/main" id="{DB87D46E-1979-8E4A-61AC-466EB7CC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759" r="11760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56AF6-152D-D0A6-B324-87E44974823A}"/>
              </a:ext>
            </a:extLst>
          </p:cNvPr>
          <p:cNvSpPr txBox="1"/>
          <p:nvPr/>
        </p:nvSpPr>
        <p:spPr>
          <a:xfrm>
            <a:off x="3413809" y="5841638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vacanze-corfu.i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uise ship in the ocean&#10;&#10;Description automatically generated">
            <a:extLst>
              <a:ext uri="{FF2B5EF4-FFF2-40B4-BE49-F238E27FC236}">
                <a16:creationId xmlns:a16="http://schemas.microsoft.com/office/drawing/2014/main" id="{164519C6-B91B-FDC6-5672-CED2087D02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809" b="86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1430F-4304-E916-CDCC-7D117C7B6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0668000" cy="2117034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32D0B-7779-B275-94C6-2CDD25EB8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5148"/>
            <a:ext cx="9144000" cy="283265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Corfu,the</a:t>
            </a:r>
            <a:r>
              <a:rPr lang="en-US" dirty="0">
                <a:solidFill>
                  <a:srgbClr val="FFFFFF"/>
                </a:solidFill>
              </a:rPr>
              <a:t> island of relaxation and adventure ,off Greece’s northwest coast in the Ionian sea. Is defined by rugged mountains and a resort-studded shoreline. Its rich multi-culture heritage, its historic monuments, its stunning natural landscape, its crystal clear seas and its excellent weather.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83CFD-FEDF-C302-11D7-63066F852407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ommons.wikimedia.org/wiki/File:Cruise_ship_in_the_coast_waters_of_Mykonos_island._Cyclades,_Agean_Sea,_Greece-2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7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ety of fresh salads">
            <a:extLst>
              <a:ext uri="{FF2B5EF4-FFF2-40B4-BE49-F238E27FC236}">
                <a16:creationId xmlns:a16="http://schemas.microsoft.com/office/drawing/2014/main" id="{60FF453F-E925-BF43-42A8-5876C5C2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77" r="11414" b="-2"/>
          <a:stretch/>
        </p:blipFill>
        <p:spPr>
          <a:xfrm>
            <a:off x="4231034" y="-1852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E836B-DF6A-BCFF-2002-1C38B778C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 dirty="0"/>
              <a:t>Greek Cuisine</a:t>
            </a:r>
            <a:br>
              <a:rPr lang="en-US" sz="4800" dirty="0"/>
            </a:br>
            <a:r>
              <a:rPr lang="en-US" sz="4800" dirty="0"/>
              <a:t> 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96483-5722-8B6A-3FA7-00FBDF71D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349" y="3190461"/>
            <a:ext cx="5175747" cy="3658279"/>
          </a:xfrm>
        </p:spPr>
        <p:txBody>
          <a:bodyPr>
            <a:normAutofit/>
          </a:bodyPr>
          <a:lstStyle/>
          <a:p>
            <a:r>
              <a:rPr lang="en-US" sz="2400" dirty="0"/>
              <a:t>Greek food is everywhere in Greece and the world.</a:t>
            </a:r>
            <a:endParaRPr lang="en-GB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99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Welcome to Corfu </vt:lpstr>
      <vt:lpstr>PowerPoint Presentation</vt:lpstr>
      <vt:lpstr>Greek Cuisine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Year 2</dc:creator>
  <cp:lastModifiedBy>Year 2</cp:lastModifiedBy>
  <cp:revision>2</cp:revision>
  <dcterms:created xsi:type="dcterms:W3CDTF">2024-10-24T12:45:39Z</dcterms:created>
  <dcterms:modified xsi:type="dcterms:W3CDTF">2024-10-24T13:44:09Z</dcterms:modified>
</cp:coreProperties>
</file>