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074D6-1EE4-4EFE-B643-2B84EDFFAFCE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2231F-A33E-43C2-BC27-3036770A1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3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4DF9-46E6-870E-A975-6D908BB3C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D9FD0-943C-3195-D819-91964C760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FC1C-E2E0-322A-934F-60937701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A3FEC-FCE2-7DB4-1FD3-6D3025CB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4DEC9-32EF-106F-DAA0-B6600D3A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1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0704-9F4B-7A24-928A-EB8D573D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1ACCC-51A0-C530-67F6-3F21980F8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DB85-D550-A138-91C8-4B2E80FF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7209-F49A-DA59-0DA6-26EC1A5E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C877-42D0-189F-DA47-39CF77A1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2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83B0E-6CFC-17D1-207B-748923F4B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F6206-7F7B-26A9-D5BF-0F37A5A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E8E4-7F06-2336-CEC1-92BC3486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70C6A-A157-473F-A11D-606EA958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58B5E-3779-5AC3-8D3A-C0F5AD04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099F-6E11-5462-338B-64D84133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19E01-7426-C67D-1CDE-54186382C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9EB7A-0C7B-AE17-AA3F-772644A1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503B-7C4A-6C65-38F6-DE7663E0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CB8CA-8867-E37E-D2EA-F6CDCF9F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4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635B-4687-1D4D-C572-6AF73C59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E71C9-1EE6-3026-35E1-53254301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51C17-E845-CC1C-75EC-244B4FD2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65415-A068-0249-CA05-6ACBDEA5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8D90B-8D33-F5F6-E451-19556E35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9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F31-4D09-9BB3-3DFA-DC2FFFA4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33CFE-9AE0-CBBF-13B1-806D33AB2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0BA6C-055A-0E60-A5F9-746CFCFA4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91725-D0BA-54BF-F79B-FD195B52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4D0B6-9FE7-FCC6-2FD0-D1500E78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2B8BA-882C-D0BD-0C4B-B35A7865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4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9722-82F0-671C-1A42-EDB3B1FC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AA34B-9EF8-3FEA-0A24-D0E5F9058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80198-00C7-813D-507C-D9967FC0E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66933-82FB-84D1-FD31-018EE9554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5CD63-44F7-DE0D-2236-A97DA0A4B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23364-324D-CDF3-D793-C859E727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00E85-B7D5-5F1A-827C-AAAAA892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E5A4F-6C51-CD2F-A3CB-408D75DA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0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A3B2-519A-3925-EC1E-C01E0D8D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E1141-242B-D5E9-5B66-C2D10E99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DB9F8-866B-A037-2608-121FDECD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EE375-0FB7-C3D5-EA76-88628FFF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90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1A8C5-BABB-B172-E7F3-EBD9DF4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6CAD6-E96C-14B6-7D0C-475B1D9C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D6B4B-1069-BF53-446E-3A5DFBCB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5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4CC4-AA2D-18D4-C2E0-4B916F11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BF58A-BC65-72BF-8470-0FBB8EE62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42904-0052-9C3D-24F7-72A3749D1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89DEC-DB3E-C348-979D-3BF5F04A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69D35-0915-0670-1494-CED97E91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D29FC-E768-2244-8777-DEE9D154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8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5440-B1E5-1304-4BD7-654D6EE0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5143D-6560-D1D3-A465-8A4AD9919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839C8-0FAA-70E4-4EA1-C8157924D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19CAE-7B0D-4D50-03A3-BC9CF86C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BFF6D-097D-C9FA-B02B-39893EE0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BA2A7-4599-A68C-DDBA-4D393520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5FDDE-2D94-B310-BED1-5D92A205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1DD7A-F7C1-9168-76EF-64EFDFE96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12269-0622-EFE7-9FD2-D36F1931F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09968-DCDF-4509-BB96-90AABD8D9963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0331-9279-0FAB-FC5E-C1880F177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DF5D6-3987-5EFA-0292-2F433AB50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08B4DF-2182-4DE6-8965-FB42F482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Smile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la21/31207787320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flatable_armband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nset_at_Erimitis,_Paxos_Island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background-clouds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1032498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flickr.com/photos/heatheronhertravels/49935343216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voflash/1910253042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101lugaresincreibles.com/2014/03/la-isla-de-las-cuevas-azules-paxos-grecia.html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flickr.com/photos/david_baxendale/9591093316/" TargetMode="External"/><Relationship Id="rId7" Type="http://schemas.openxmlformats.org/officeDocument/2006/relationships/hyperlink" Target="https://www.flickr.com/photos/mattat/406096604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www.flickr.com/photos/heatheronhertravels/49935650297/" TargetMode="Externa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smithuk/8716154065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siradavis/2709393299" TargetMode="Externa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es-es/foto/mujer-sentada-en-el-sofa-blanco-mientras-lee-un-libro-3767382/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crypto.marketswiki.com/index.php?title=Paxos_(PAX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na.deviantart.com/art/capybaras-182317795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pixabay.com/illustrations/thumbs-up-smiley-face-emoji-happy-4007573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B081B-5B98-54C7-C285-6F210B33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Fin and angel ! </a:t>
            </a:r>
            <a:endParaRPr lang="en-GB" sz="54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9F25F8-4CB9-592E-004C-2CEEC7DE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6" y="2748235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6000" dirty="0"/>
              <a:t>Enjoy your time reading this !!</a:t>
            </a:r>
          </a:p>
        </p:txBody>
      </p:sp>
      <p:pic>
        <p:nvPicPr>
          <p:cNvPr id="5" name="Content Placeholder 4" descr="A yellow smiley face with black background&#10;&#10;Description automatically generated">
            <a:extLst>
              <a:ext uri="{FF2B5EF4-FFF2-40B4-BE49-F238E27FC236}">
                <a16:creationId xmlns:a16="http://schemas.microsoft.com/office/drawing/2014/main" id="{CB452517-B631-D9D3-19C5-0BBE4AAD3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2" b="1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FCABF-1F63-4A40-9ED6-CCF43996575A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nl.wikipedia.org/wiki/Smile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6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boats in the water&#10;&#10;Description automatically generated">
            <a:extLst>
              <a:ext uri="{FF2B5EF4-FFF2-40B4-BE49-F238E27FC236}">
                <a16:creationId xmlns:a16="http://schemas.microsoft.com/office/drawing/2014/main" id="{6DD0FEA5-5221-0AED-6196-3D916B666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588" b="-1"/>
          <a:stretch/>
        </p:blipFill>
        <p:spPr>
          <a:xfrm>
            <a:off x="4319011" y="-681027"/>
            <a:ext cx="966964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994C5-E0C4-694E-5692-6BD81D47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Welcome to </a:t>
            </a:r>
            <a:r>
              <a:rPr lang="en-US" sz="4000" dirty="0"/>
              <a:t>P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axos!  </a:t>
            </a:r>
            <a:br>
              <a:rPr lang="en-US" sz="4000" kern="1200" dirty="0">
                <a:latin typeface="+mj-lt"/>
                <a:ea typeface="+mj-ea"/>
                <a:cs typeface="+mj-cs"/>
              </a:rPr>
            </a:b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ED7AA7-D1EC-A25B-12DB-3616F055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island of dreams !!Paxos is a perfect island where you can relax in peace ,unwind and enjoy the crystal clear waters ! I would suggest you start getting ready!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BB96D6-C6AE-2315-2066-049CA30AC806}"/>
              </a:ext>
            </a:extLst>
          </p:cNvPr>
          <p:cNvSpPr txBox="1"/>
          <p:nvPr/>
        </p:nvSpPr>
        <p:spPr>
          <a:xfrm>
            <a:off x="9602828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lickr.com/photos/cola21/3120778732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4" name="Picture 3" descr="A child in a pool with goggles and floaties&#10;&#10;Description automatically generated">
            <a:extLst>
              <a:ext uri="{FF2B5EF4-FFF2-40B4-BE49-F238E27FC236}">
                <a16:creationId xmlns:a16="http://schemas.microsoft.com/office/drawing/2014/main" id="{E175423F-EE0D-95C4-D6BF-3711EB212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64053" y="3417945"/>
            <a:ext cx="4572000" cy="1641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F84D5-BE0E-5D05-CF0B-8119ED31F62C}"/>
              </a:ext>
            </a:extLst>
          </p:cNvPr>
          <p:cNvSpPr txBox="1"/>
          <p:nvPr/>
        </p:nvSpPr>
        <p:spPr>
          <a:xfrm>
            <a:off x="6867832" y="5408972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en.wikipedia.org/wiki/Inflatable_armbands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99790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unset over a body of water&#10;&#10;Description automatically generated">
            <a:extLst>
              <a:ext uri="{FF2B5EF4-FFF2-40B4-BE49-F238E27FC236}">
                <a16:creationId xmlns:a16="http://schemas.microsoft.com/office/drawing/2014/main" id="{9CAE8512-6FE2-7F57-6CFF-2951BF36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4" descr="A blue sky with clouds&#10;&#10;Description automatically generated">
            <a:extLst>
              <a:ext uri="{FF2B5EF4-FFF2-40B4-BE49-F238E27FC236}">
                <a16:creationId xmlns:a16="http://schemas.microsoft.com/office/drawing/2014/main" id="{BB867ABD-4707-F8CE-7382-B78FE5428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019" r="32833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BEF28-1176-8CD5-8713-B4042F8E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The  beaches!!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FB4B-7EFD-7655-3201-1080403A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/>
              <a:t>Paxos is home to some of the most famous beaches Paxos where you can relax in peace and work on your tan but if your more adventurous  get a boat to a nearby island!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B84FD-09DE-EE59-2C98-C7EDA315153B}"/>
              </a:ext>
            </a:extLst>
          </p:cNvPr>
          <p:cNvSpPr txBox="1"/>
          <p:nvPr/>
        </p:nvSpPr>
        <p:spPr>
          <a:xfrm>
            <a:off x="9759924" y="687070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://commons.wikimedia.org/wiki/file:background-clouds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B9E13-D466-548D-8156-37CB9009596F}"/>
              </a:ext>
            </a:extLst>
          </p:cNvPr>
          <p:cNvSpPr txBox="1"/>
          <p:nvPr/>
        </p:nvSpPr>
        <p:spPr>
          <a:xfrm>
            <a:off x="7315148" y="687070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commons.wikimedia.org/wiki/File:Sunset_at_Erimitis,_Paxos_Island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EE70AE2-832E-4D1F-A983-946F2217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7E3AD-4361-99F0-80B7-3AE2D3FE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Greek food !!</a:t>
            </a:r>
          </a:p>
        </p:txBody>
      </p:sp>
      <p:pic>
        <p:nvPicPr>
          <p:cNvPr id="9" name="Picture 8" descr="A piece of pie on a plate&#10;&#10;Description automatically generated">
            <a:extLst>
              <a:ext uri="{FF2B5EF4-FFF2-40B4-BE49-F238E27FC236}">
                <a16:creationId xmlns:a16="http://schemas.microsoft.com/office/drawing/2014/main" id="{C1665206-4A34-1C83-E290-B5E700156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246" b="-1"/>
          <a:stretch/>
        </p:blipFill>
        <p:spPr>
          <a:xfrm>
            <a:off x="-7809" y="1"/>
            <a:ext cx="4566747" cy="3333749"/>
          </a:xfrm>
          <a:custGeom>
            <a:avLst/>
            <a:gdLst/>
            <a:ahLst/>
            <a:cxnLst/>
            <a:rect l="l" t="t" r="r" b="b"/>
            <a:pathLst>
              <a:path w="4566747" h="3333749">
                <a:moveTo>
                  <a:pt x="3726625" y="1508457"/>
                </a:moveTo>
                <a:lnTo>
                  <a:pt x="3698531" y="1596213"/>
                </a:lnTo>
                <a:cubicBezTo>
                  <a:pt x="3696054" y="1604978"/>
                  <a:pt x="3697579" y="1615836"/>
                  <a:pt x="3700436" y="1624980"/>
                </a:cubicBezTo>
                <a:cubicBezTo>
                  <a:pt x="3710152" y="1656223"/>
                  <a:pt x="3734537" y="1676036"/>
                  <a:pt x="3757017" y="1697753"/>
                </a:cubicBezTo>
                <a:cubicBezTo>
                  <a:pt x="3766924" y="1707279"/>
                  <a:pt x="3773972" y="1720423"/>
                  <a:pt x="3779686" y="1733188"/>
                </a:cubicBezTo>
                <a:cubicBezTo>
                  <a:pt x="3794357" y="1766335"/>
                  <a:pt x="3807501" y="1800246"/>
                  <a:pt x="3821407" y="1833775"/>
                </a:cubicBezTo>
                <a:cubicBezTo>
                  <a:pt x="3822741" y="1837013"/>
                  <a:pt x="3826170" y="1839679"/>
                  <a:pt x="3829028" y="1842158"/>
                </a:cubicBezTo>
                <a:cubicBezTo>
                  <a:pt x="3859129" y="1866922"/>
                  <a:pt x="3889418" y="1891497"/>
                  <a:pt x="3919519" y="1916454"/>
                </a:cubicBezTo>
                <a:cubicBezTo>
                  <a:pt x="3925233" y="1921216"/>
                  <a:pt x="3929425" y="1928076"/>
                  <a:pt x="3934949" y="1933219"/>
                </a:cubicBezTo>
                <a:cubicBezTo>
                  <a:pt x="3942569" y="1940459"/>
                  <a:pt x="3949810" y="1949603"/>
                  <a:pt x="3958954" y="1953413"/>
                </a:cubicBezTo>
                <a:cubicBezTo>
                  <a:pt x="3987719" y="1965224"/>
                  <a:pt x="4000103" y="1987894"/>
                  <a:pt x="4005437" y="2016469"/>
                </a:cubicBezTo>
                <a:cubicBezTo>
                  <a:pt x="4010390" y="2042570"/>
                  <a:pt x="4014582" y="2068669"/>
                  <a:pt x="4020296" y="2094578"/>
                </a:cubicBezTo>
                <a:cubicBezTo>
                  <a:pt x="4027154" y="2126201"/>
                  <a:pt x="4034584" y="2157636"/>
                  <a:pt x="4042967" y="2188879"/>
                </a:cubicBezTo>
                <a:cubicBezTo>
                  <a:pt x="4046587" y="2202404"/>
                  <a:pt x="4050777" y="2216692"/>
                  <a:pt x="4058207" y="2228314"/>
                </a:cubicBezTo>
                <a:cubicBezTo>
                  <a:pt x="4078782" y="2260890"/>
                  <a:pt x="4092688" y="2295753"/>
                  <a:pt x="4087164" y="2334044"/>
                </a:cubicBezTo>
                <a:cubicBezTo>
                  <a:pt x="4082782" y="2364715"/>
                  <a:pt x="4094022" y="2390434"/>
                  <a:pt x="4111549" y="2409485"/>
                </a:cubicBezTo>
                <a:cubicBezTo>
                  <a:pt x="4119503" y="2418154"/>
                  <a:pt x="4125016" y="2426976"/>
                  <a:pt x="4128650" y="2435912"/>
                </a:cubicBezTo>
                <a:lnTo>
                  <a:pt x="4134481" y="2463017"/>
                </a:lnTo>
                <a:lnTo>
                  <a:pt x="4134480" y="2463032"/>
                </a:lnTo>
                <a:lnTo>
                  <a:pt x="4125839" y="2518261"/>
                </a:lnTo>
                <a:lnTo>
                  <a:pt x="4125838" y="2518263"/>
                </a:lnTo>
                <a:cubicBezTo>
                  <a:pt x="4123171" y="2527789"/>
                  <a:pt x="4122027" y="2536457"/>
                  <a:pt x="4122194" y="2545005"/>
                </a:cubicBezTo>
                <a:lnTo>
                  <a:pt x="4122194" y="2545006"/>
                </a:lnTo>
                <a:cubicBezTo>
                  <a:pt x="4122360" y="2553555"/>
                  <a:pt x="4123837" y="2561985"/>
                  <a:pt x="4126408" y="2571034"/>
                </a:cubicBezTo>
                <a:cubicBezTo>
                  <a:pt x="4138410" y="2612945"/>
                  <a:pt x="4170987" y="2640950"/>
                  <a:pt x="4199562" y="2668001"/>
                </a:cubicBezTo>
                <a:cubicBezTo>
                  <a:pt x="4223947" y="2691054"/>
                  <a:pt x="4237663" y="2716963"/>
                  <a:pt x="4247952" y="2745348"/>
                </a:cubicBezTo>
                <a:lnTo>
                  <a:pt x="4247953" y="2745351"/>
                </a:lnTo>
                <a:lnTo>
                  <a:pt x="4253873" y="2778005"/>
                </a:lnTo>
                <a:lnTo>
                  <a:pt x="4253453" y="2785439"/>
                </a:lnTo>
                <a:lnTo>
                  <a:pt x="4243374" y="2811779"/>
                </a:lnTo>
                <a:lnTo>
                  <a:pt x="4243370" y="2811786"/>
                </a:lnTo>
                <a:lnTo>
                  <a:pt x="4243372" y="2811786"/>
                </a:lnTo>
                <a:lnTo>
                  <a:pt x="4243374" y="2811779"/>
                </a:lnTo>
                <a:lnTo>
                  <a:pt x="4253024" y="2793022"/>
                </a:lnTo>
                <a:lnTo>
                  <a:pt x="4253453" y="2785439"/>
                </a:lnTo>
                <a:lnTo>
                  <a:pt x="4254653" y="2782304"/>
                </a:lnTo>
                <a:lnTo>
                  <a:pt x="4253873" y="2778005"/>
                </a:lnTo>
                <a:lnTo>
                  <a:pt x="4254283" y="2770756"/>
                </a:lnTo>
                <a:lnTo>
                  <a:pt x="4247953" y="2745351"/>
                </a:lnTo>
                <a:lnTo>
                  <a:pt x="4247952" y="2745347"/>
                </a:lnTo>
                <a:cubicBezTo>
                  <a:pt x="4237663" y="2716962"/>
                  <a:pt x="4223947" y="2691053"/>
                  <a:pt x="4199562" y="2668000"/>
                </a:cubicBezTo>
                <a:cubicBezTo>
                  <a:pt x="4170987" y="2640949"/>
                  <a:pt x="4138410" y="2612944"/>
                  <a:pt x="4126408" y="2571033"/>
                </a:cubicBezTo>
                <a:lnTo>
                  <a:pt x="4122194" y="2545006"/>
                </a:lnTo>
                <a:lnTo>
                  <a:pt x="4125838" y="2518264"/>
                </a:lnTo>
                <a:lnTo>
                  <a:pt x="4125839" y="2518261"/>
                </a:lnTo>
                <a:lnTo>
                  <a:pt x="4132419" y="2490550"/>
                </a:lnTo>
                <a:lnTo>
                  <a:pt x="4134480" y="2463032"/>
                </a:lnTo>
                <a:lnTo>
                  <a:pt x="4134482" y="2463018"/>
                </a:lnTo>
                <a:lnTo>
                  <a:pt x="4134481" y="2463017"/>
                </a:lnTo>
                <a:lnTo>
                  <a:pt x="4134482" y="2463017"/>
                </a:lnTo>
                <a:cubicBezTo>
                  <a:pt x="4133600" y="2444776"/>
                  <a:pt x="4127457" y="2426821"/>
                  <a:pt x="4111549" y="2409484"/>
                </a:cubicBezTo>
                <a:cubicBezTo>
                  <a:pt x="4094022" y="2390433"/>
                  <a:pt x="4082782" y="2364714"/>
                  <a:pt x="4087164" y="2334043"/>
                </a:cubicBezTo>
                <a:cubicBezTo>
                  <a:pt x="4092688" y="2295752"/>
                  <a:pt x="4078782" y="2260889"/>
                  <a:pt x="4058207" y="2228313"/>
                </a:cubicBezTo>
                <a:cubicBezTo>
                  <a:pt x="4050777" y="2216691"/>
                  <a:pt x="4046587" y="2202403"/>
                  <a:pt x="4042967" y="2188878"/>
                </a:cubicBezTo>
                <a:cubicBezTo>
                  <a:pt x="4034584" y="2157635"/>
                  <a:pt x="4027154" y="2126200"/>
                  <a:pt x="4020296" y="2094577"/>
                </a:cubicBezTo>
                <a:cubicBezTo>
                  <a:pt x="4014582" y="2068668"/>
                  <a:pt x="4010390" y="2042569"/>
                  <a:pt x="4005437" y="2016468"/>
                </a:cubicBezTo>
                <a:cubicBezTo>
                  <a:pt x="4000103" y="1987893"/>
                  <a:pt x="3987719" y="1965223"/>
                  <a:pt x="3958954" y="1953412"/>
                </a:cubicBezTo>
                <a:cubicBezTo>
                  <a:pt x="3949810" y="1949602"/>
                  <a:pt x="3942569" y="1940458"/>
                  <a:pt x="3934949" y="1933218"/>
                </a:cubicBezTo>
                <a:cubicBezTo>
                  <a:pt x="3929425" y="1928075"/>
                  <a:pt x="3925233" y="1921215"/>
                  <a:pt x="3919519" y="1916453"/>
                </a:cubicBezTo>
                <a:cubicBezTo>
                  <a:pt x="3889418" y="1891496"/>
                  <a:pt x="3859129" y="1866921"/>
                  <a:pt x="3829028" y="1842157"/>
                </a:cubicBezTo>
                <a:cubicBezTo>
                  <a:pt x="3826170" y="1839678"/>
                  <a:pt x="3822741" y="1837012"/>
                  <a:pt x="3821407" y="1833774"/>
                </a:cubicBezTo>
                <a:cubicBezTo>
                  <a:pt x="3807501" y="1800245"/>
                  <a:pt x="3794358" y="1766334"/>
                  <a:pt x="3779686" y="1733187"/>
                </a:cubicBezTo>
                <a:cubicBezTo>
                  <a:pt x="3773972" y="1720422"/>
                  <a:pt x="3766924" y="1707278"/>
                  <a:pt x="3757018" y="1697752"/>
                </a:cubicBezTo>
                <a:cubicBezTo>
                  <a:pt x="3734538" y="1676035"/>
                  <a:pt x="3710152" y="1656222"/>
                  <a:pt x="3700436" y="1624979"/>
                </a:cubicBezTo>
                <a:cubicBezTo>
                  <a:pt x="3697580" y="1615835"/>
                  <a:pt x="3696055" y="1604977"/>
                  <a:pt x="3698532" y="1596212"/>
                </a:cubicBezTo>
                <a:close/>
                <a:moveTo>
                  <a:pt x="3745230" y="1459072"/>
                </a:moveTo>
                <a:lnTo>
                  <a:pt x="3745229" y="1459073"/>
                </a:lnTo>
                <a:lnTo>
                  <a:pt x="3736012" y="1481571"/>
                </a:lnTo>
                <a:close/>
                <a:moveTo>
                  <a:pt x="3764423" y="1268757"/>
                </a:moveTo>
                <a:cubicBezTo>
                  <a:pt x="3764875" y="1275401"/>
                  <a:pt x="3766447" y="1281688"/>
                  <a:pt x="3769590" y="1286069"/>
                </a:cubicBezTo>
                <a:cubicBezTo>
                  <a:pt x="3784163" y="1306929"/>
                  <a:pt x="3790403" y="1328552"/>
                  <a:pt x="3791927" y="1350627"/>
                </a:cubicBezTo>
                <a:lnTo>
                  <a:pt x="3786333" y="1413839"/>
                </a:lnTo>
                <a:lnTo>
                  <a:pt x="3791928" y="1350626"/>
                </a:lnTo>
                <a:cubicBezTo>
                  <a:pt x="3790403" y="1328551"/>
                  <a:pt x="3784164" y="1306929"/>
                  <a:pt x="3769590" y="1286068"/>
                </a:cubicBezTo>
                <a:close/>
                <a:moveTo>
                  <a:pt x="3706152" y="773034"/>
                </a:moveTo>
                <a:lnTo>
                  <a:pt x="3706152" y="773035"/>
                </a:lnTo>
                <a:cubicBezTo>
                  <a:pt x="3708438" y="800276"/>
                  <a:pt x="3711676" y="827329"/>
                  <a:pt x="3714152" y="854379"/>
                </a:cubicBezTo>
                <a:cubicBezTo>
                  <a:pt x="3716438" y="878956"/>
                  <a:pt x="3717200" y="903722"/>
                  <a:pt x="3745205" y="915343"/>
                </a:cubicBezTo>
                <a:cubicBezTo>
                  <a:pt x="3749587" y="917059"/>
                  <a:pt x="3752825" y="922773"/>
                  <a:pt x="3755683" y="927155"/>
                </a:cubicBezTo>
                <a:cubicBezTo>
                  <a:pt x="3799691" y="994785"/>
                  <a:pt x="3798547" y="1030980"/>
                  <a:pt x="3752063" y="1097087"/>
                </a:cubicBezTo>
                <a:cubicBezTo>
                  <a:pt x="3747301" y="1103945"/>
                  <a:pt x="3743871" y="1118613"/>
                  <a:pt x="3747681" y="1123185"/>
                </a:cubicBezTo>
                <a:cubicBezTo>
                  <a:pt x="3763493" y="1142617"/>
                  <a:pt x="3770542" y="1162953"/>
                  <a:pt x="3772400" y="1184028"/>
                </a:cubicBezTo>
                <a:cubicBezTo>
                  <a:pt x="3770542" y="1162953"/>
                  <a:pt x="3763494" y="1142616"/>
                  <a:pt x="3747682" y="1123184"/>
                </a:cubicBezTo>
                <a:cubicBezTo>
                  <a:pt x="3743872" y="1118612"/>
                  <a:pt x="3747302" y="1103944"/>
                  <a:pt x="3752064" y="1097086"/>
                </a:cubicBezTo>
                <a:cubicBezTo>
                  <a:pt x="3798548" y="1030979"/>
                  <a:pt x="3799692" y="994784"/>
                  <a:pt x="3755684" y="927154"/>
                </a:cubicBezTo>
                <a:cubicBezTo>
                  <a:pt x="3752826" y="922772"/>
                  <a:pt x="3749588" y="917058"/>
                  <a:pt x="3745206" y="915342"/>
                </a:cubicBezTo>
                <a:cubicBezTo>
                  <a:pt x="3717200" y="903721"/>
                  <a:pt x="3716438" y="878955"/>
                  <a:pt x="3714152" y="854378"/>
                </a:cubicBezTo>
                <a:close/>
                <a:moveTo>
                  <a:pt x="3761553" y="517850"/>
                </a:moveTo>
                <a:lnTo>
                  <a:pt x="3752635" y="556047"/>
                </a:lnTo>
                <a:cubicBezTo>
                  <a:pt x="3750539" y="564048"/>
                  <a:pt x="3745015" y="572622"/>
                  <a:pt x="3746157" y="580050"/>
                </a:cubicBezTo>
                <a:cubicBezTo>
                  <a:pt x="3749491" y="601578"/>
                  <a:pt x="3747062" y="622200"/>
                  <a:pt x="3742776" y="642537"/>
                </a:cubicBezTo>
                <a:lnTo>
                  <a:pt x="3730253" y="694927"/>
                </a:lnTo>
                <a:lnTo>
                  <a:pt x="3742777" y="642536"/>
                </a:lnTo>
                <a:cubicBezTo>
                  <a:pt x="3747063" y="622200"/>
                  <a:pt x="3749492" y="601577"/>
                  <a:pt x="3746158" y="580049"/>
                </a:cubicBezTo>
                <a:cubicBezTo>
                  <a:pt x="3745016" y="572621"/>
                  <a:pt x="3750540" y="564047"/>
                  <a:pt x="3752636" y="556046"/>
                </a:cubicBezTo>
                <a:close/>
                <a:moveTo>
                  <a:pt x="3760066" y="313532"/>
                </a:moveTo>
                <a:lnTo>
                  <a:pt x="3760065" y="313533"/>
                </a:lnTo>
                <a:cubicBezTo>
                  <a:pt x="3755873" y="316389"/>
                  <a:pt x="3758159" y="330298"/>
                  <a:pt x="3759493" y="338870"/>
                </a:cubicBezTo>
                <a:lnTo>
                  <a:pt x="3759499" y="338898"/>
                </a:lnTo>
                <a:lnTo>
                  <a:pt x="3769400" y="395639"/>
                </a:lnTo>
                <a:lnTo>
                  <a:pt x="3765590" y="367327"/>
                </a:lnTo>
                <a:lnTo>
                  <a:pt x="3759499" y="338898"/>
                </a:lnTo>
                <a:lnTo>
                  <a:pt x="3759494" y="338869"/>
                </a:lnTo>
                <a:cubicBezTo>
                  <a:pt x="3758827" y="334583"/>
                  <a:pt x="3757922" y="328963"/>
                  <a:pt x="3757708" y="324057"/>
                </a:cubicBezTo>
                <a:close/>
                <a:moveTo>
                  <a:pt x="3782393" y="281567"/>
                </a:moveTo>
                <a:lnTo>
                  <a:pt x="3777498" y="295414"/>
                </a:lnTo>
                <a:lnTo>
                  <a:pt x="3777499" y="295414"/>
                </a:lnTo>
                <a:close/>
                <a:moveTo>
                  <a:pt x="3769073" y="24485"/>
                </a:moveTo>
                <a:lnTo>
                  <a:pt x="3766810" y="74128"/>
                </a:lnTo>
                <a:cubicBezTo>
                  <a:pt x="3767733" y="91491"/>
                  <a:pt x="3770043" y="108702"/>
                  <a:pt x="3772734" y="125860"/>
                </a:cubicBezTo>
                <a:lnTo>
                  <a:pt x="3777129" y="153387"/>
                </a:lnTo>
                <a:lnTo>
                  <a:pt x="3785402" y="228943"/>
                </a:lnTo>
                <a:lnTo>
                  <a:pt x="3780943" y="177270"/>
                </a:lnTo>
                <a:lnTo>
                  <a:pt x="3777129" y="153387"/>
                </a:lnTo>
                <a:lnTo>
                  <a:pt x="3776930" y="151568"/>
                </a:lnTo>
                <a:cubicBezTo>
                  <a:pt x="3772700" y="125875"/>
                  <a:pt x="3768195" y="100173"/>
                  <a:pt x="3766811" y="74128"/>
                </a:cubicBezTo>
                <a:close/>
                <a:moveTo>
                  <a:pt x="3766492" y="0"/>
                </a:moveTo>
                <a:lnTo>
                  <a:pt x="3769210" y="21485"/>
                </a:lnTo>
                <a:lnTo>
                  <a:pt x="3766492" y="0"/>
                </a:lnTo>
                <a:lnTo>
                  <a:pt x="4230600" y="0"/>
                </a:lnTo>
                <a:lnTo>
                  <a:pt x="4229473" y="2816"/>
                </a:lnTo>
                <a:cubicBezTo>
                  <a:pt x="4221091" y="21485"/>
                  <a:pt x="4218423" y="43011"/>
                  <a:pt x="4215374" y="63586"/>
                </a:cubicBezTo>
                <a:cubicBezTo>
                  <a:pt x="4209850" y="101307"/>
                  <a:pt x="4206420" y="139218"/>
                  <a:pt x="4201468" y="176938"/>
                </a:cubicBezTo>
                <a:cubicBezTo>
                  <a:pt x="4200324" y="184940"/>
                  <a:pt x="4198230" y="194084"/>
                  <a:pt x="4193466" y="200181"/>
                </a:cubicBezTo>
                <a:cubicBezTo>
                  <a:pt x="4161461" y="241900"/>
                  <a:pt x="4152508" y="292578"/>
                  <a:pt x="4155554" y="340773"/>
                </a:cubicBezTo>
                <a:cubicBezTo>
                  <a:pt x="4157843" y="378685"/>
                  <a:pt x="4159557" y="415834"/>
                  <a:pt x="4156319" y="453363"/>
                </a:cubicBezTo>
                <a:cubicBezTo>
                  <a:pt x="4156127" y="456221"/>
                  <a:pt x="4156509" y="460031"/>
                  <a:pt x="4158033" y="462125"/>
                </a:cubicBezTo>
                <a:cubicBezTo>
                  <a:pt x="4168129" y="475080"/>
                  <a:pt x="4168891" y="488606"/>
                  <a:pt x="4170605" y="505181"/>
                </a:cubicBezTo>
                <a:cubicBezTo>
                  <a:pt x="4173083" y="528614"/>
                  <a:pt x="4171367" y="550140"/>
                  <a:pt x="4167177" y="571859"/>
                </a:cubicBezTo>
                <a:cubicBezTo>
                  <a:pt x="4164129" y="587671"/>
                  <a:pt x="4157843" y="603672"/>
                  <a:pt x="4149840" y="617771"/>
                </a:cubicBezTo>
                <a:cubicBezTo>
                  <a:pt x="4138600" y="637391"/>
                  <a:pt x="4134220" y="656254"/>
                  <a:pt x="4149078" y="674922"/>
                </a:cubicBezTo>
                <a:cubicBezTo>
                  <a:pt x="4164891" y="695115"/>
                  <a:pt x="4159367" y="717976"/>
                  <a:pt x="4159937" y="740267"/>
                </a:cubicBezTo>
                <a:cubicBezTo>
                  <a:pt x="4160129" y="749981"/>
                  <a:pt x="4159747" y="760269"/>
                  <a:pt x="4162223" y="769604"/>
                </a:cubicBezTo>
                <a:cubicBezTo>
                  <a:pt x="4169273" y="796654"/>
                  <a:pt x="4179941" y="822755"/>
                  <a:pt x="4184703" y="850188"/>
                </a:cubicBezTo>
                <a:cubicBezTo>
                  <a:pt x="4187370" y="865429"/>
                  <a:pt x="4182607" y="882383"/>
                  <a:pt x="4179179" y="898197"/>
                </a:cubicBezTo>
                <a:cubicBezTo>
                  <a:pt x="4175559" y="914199"/>
                  <a:pt x="4170035" y="930010"/>
                  <a:pt x="4164319" y="945443"/>
                </a:cubicBezTo>
                <a:cubicBezTo>
                  <a:pt x="4160509" y="955919"/>
                  <a:pt x="4156889" y="967349"/>
                  <a:pt x="4150030" y="975732"/>
                </a:cubicBezTo>
                <a:cubicBezTo>
                  <a:pt x="4134410" y="994784"/>
                  <a:pt x="4131742" y="1014405"/>
                  <a:pt x="4139934" y="1036886"/>
                </a:cubicBezTo>
                <a:cubicBezTo>
                  <a:pt x="4141268" y="1040314"/>
                  <a:pt x="4141268" y="1044314"/>
                  <a:pt x="4141458" y="1048124"/>
                </a:cubicBezTo>
                <a:cubicBezTo>
                  <a:pt x="4145458" y="1109090"/>
                  <a:pt x="4147936" y="1170050"/>
                  <a:pt x="4154032" y="1230632"/>
                </a:cubicBezTo>
                <a:cubicBezTo>
                  <a:pt x="4156509" y="1255205"/>
                  <a:pt x="4167367" y="1278828"/>
                  <a:pt x="4174225" y="1303023"/>
                </a:cubicBezTo>
                <a:cubicBezTo>
                  <a:pt x="4175559" y="1307977"/>
                  <a:pt x="4177655" y="1313503"/>
                  <a:pt x="4176701" y="1318455"/>
                </a:cubicBezTo>
                <a:cubicBezTo>
                  <a:pt x="4167177" y="1372367"/>
                  <a:pt x="4181083" y="1422853"/>
                  <a:pt x="4199372" y="1472574"/>
                </a:cubicBezTo>
                <a:cubicBezTo>
                  <a:pt x="4201279" y="1477716"/>
                  <a:pt x="4200706" y="1484003"/>
                  <a:pt x="4200324" y="1489719"/>
                </a:cubicBezTo>
                <a:cubicBezTo>
                  <a:pt x="4198992" y="1505723"/>
                  <a:pt x="4192324" y="1523058"/>
                  <a:pt x="4196324" y="1537536"/>
                </a:cubicBezTo>
                <a:cubicBezTo>
                  <a:pt x="4207374" y="1576018"/>
                  <a:pt x="4220709" y="1614119"/>
                  <a:pt x="4237473" y="1650316"/>
                </a:cubicBezTo>
                <a:cubicBezTo>
                  <a:pt x="4254428" y="1687085"/>
                  <a:pt x="4268716" y="1721184"/>
                  <a:pt x="4251572" y="1763286"/>
                </a:cubicBezTo>
                <a:cubicBezTo>
                  <a:pt x="4244331" y="1781193"/>
                  <a:pt x="4249477" y="1804815"/>
                  <a:pt x="4251380" y="1825392"/>
                </a:cubicBezTo>
                <a:cubicBezTo>
                  <a:pt x="4252904" y="1840440"/>
                  <a:pt x="4261479" y="1854919"/>
                  <a:pt x="4261479" y="1869779"/>
                </a:cubicBezTo>
                <a:cubicBezTo>
                  <a:pt x="4261479" y="1909407"/>
                  <a:pt x="4271574" y="1944648"/>
                  <a:pt x="4292149" y="1978939"/>
                </a:cubicBezTo>
                <a:cubicBezTo>
                  <a:pt x="4300149" y="1992278"/>
                  <a:pt x="4294815" y="2013042"/>
                  <a:pt x="4296911" y="2030377"/>
                </a:cubicBezTo>
                <a:cubicBezTo>
                  <a:pt x="4299387" y="2048667"/>
                  <a:pt x="4301673" y="2067524"/>
                  <a:pt x="4307200" y="2085053"/>
                </a:cubicBezTo>
                <a:cubicBezTo>
                  <a:pt x="4321679" y="2130392"/>
                  <a:pt x="4338061" y="2175162"/>
                  <a:pt x="4353301" y="2220311"/>
                </a:cubicBezTo>
                <a:cubicBezTo>
                  <a:pt x="4365876" y="2257458"/>
                  <a:pt x="4355969" y="2294038"/>
                  <a:pt x="4350635" y="2330805"/>
                </a:cubicBezTo>
                <a:cubicBezTo>
                  <a:pt x="4347205" y="2353858"/>
                  <a:pt x="4339013" y="2375382"/>
                  <a:pt x="4351205" y="2401291"/>
                </a:cubicBezTo>
                <a:cubicBezTo>
                  <a:pt x="4362828" y="2426058"/>
                  <a:pt x="4360159" y="2457491"/>
                  <a:pt x="4366446" y="2485306"/>
                </a:cubicBezTo>
                <a:cubicBezTo>
                  <a:pt x="4371780" y="2508741"/>
                  <a:pt x="4380354" y="2531408"/>
                  <a:pt x="4388736" y="2554078"/>
                </a:cubicBezTo>
                <a:cubicBezTo>
                  <a:pt x="4400167" y="2584941"/>
                  <a:pt x="4412167" y="2615420"/>
                  <a:pt x="4406453" y="2649142"/>
                </a:cubicBezTo>
                <a:cubicBezTo>
                  <a:pt x="4399976" y="2687435"/>
                  <a:pt x="4424359" y="2713722"/>
                  <a:pt x="4440554" y="2743825"/>
                </a:cubicBezTo>
                <a:cubicBezTo>
                  <a:pt x="4451602" y="2764589"/>
                  <a:pt x="4459795" y="2787258"/>
                  <a:pt x="4466653" y="2809929"/>
                </a:cubicBezTo>
                <a:cubicBezTo>
                  <a:pt x="4475608" y="2840218"/>
                  <a:pt x="4480941" y="2871461"/>
                  <a:pt x="4489704" y="2901942"/>
                </a:cubicBezTo>
                <a:cubicBezTo>
                  <a:pt x="4502848" y="2948046"/>
                  <a:pt x="4513136" y="2994721"/>
                  <a:pt x="4505896" y="3042727"/>
                </a:cubicBezTo>
                <a:cubicBezTo>
                  <a:pt x="4502658" y="3064826"/>
                  <a:pt x="4502848" y="3085402"/>
                  <a:pt x="4507612" y="3107499"/>
                </a:cubicBezTo>
                <a:cubicBezTo>
                  <a:pt x="4515422" y="3143694"/>
                  <a:pt x="4516375" y="3180843"/>
                  <a:pt x="4545521" y="3209992"/>
                </a:cubicBezTo>
                <a:cubicBezTo>
                  <a:pt x="4555810" y="3220279"/>
                  <a:pt x="4558476" y="3238757"/>
                  <a:pt x="4563810" y="3253808"/>
                </a:cubicBezTo>
                <a:cubicBezTo>
                  <a:pt x="4570098" y="3271144"/>
                  <a:pt x="4566858" y="3283907"/>
                  <a:pt x="4548570" y="3293243"/>
                </a:cubicBezTo>
                <a:cubicBezTo>
                  <a:pt x="4540379" y="3297433"/>
                  <a:pt x="4532377" y="3309436"/>
                  <a:pt x="4531043" y="3318770"/>
                </a:cubicBezTo>
                <a:lnTo>
                  <a:pt x="4531438" y="3333749"/>
                </a:lnTo>
                <a:lnTo>
                  <a:pt x="4144407" y="3333749"/>
                </a:lnTo>
                <a:lnTo>
                  <a:pt x="4145031" y="3329060"/>
                </a:lnTo>
                <a:cubicBezTo>
                  <a:pt x="4154413" y="3276480"/>
                  <a:pt x="4167749" y="3224567"/>
                  <a:pt x="4180703" y="3172654"/>
                </a:cubicBezTo>
                <a:cubicBezTo>
                  <a:pt x="4188705" y="3140649"/>
                  <a:pt x="4192943" y="3109025"/>
                  <a:pt x="4193158" y="3077401"/>
                </a:cubicBezTo>
                <a:lnTo>
                  <a:pt x="4193158" y="3077400"/>
                </a:lnTo>
                <a:cubicBezTo>
                  <a:pt x="4193372" y="3045776"/>
                  <a:pt x="4189562" y="3014152"/>
                  <a:pt x="4181465" y="2982147"/>
                </a:cubicBezTo>
                <a:lnTo>
                  <a:pt x="4177881" y="2947862"/>
                </a:lnTo>
                <a:lnTo>
                  <a:pt x="4177882" y="2947858"/>
                </a:lnTo>
                <a:lnTo>
                  <a:pt x="4185787" y="2903549"/>
                </a:lnTo>
                <a:lnTo>
                  <a:pt x="4202421" y="2848793"/>
                </a:lnTo>
                <a:cubicBezTo>
                  <a:pt x="4203753" y="2844316"/>
                  <a:pt x="4207039" y="2839982"/>
                  <a:pt x="4211111" y="2836172"/>
                </a:cubicBezTo>
                <a:lnTo>
                  <a:pt x="4211111" y="2836171"/>
                </a:lnTo>
                <a:lnTo>
                  <a:pt x="4202421" y="2848792"/>
                </a:lnTo>
                <a:cubicBezTo>
                  <a:pt x="4197420" y="2865009"/>
                  <a:pt x="4191562" y="2881306"/>
                  <a:pt x="4186816" y="2897784"/>
                </a:cubicBezTo>
                <a:lnTo>
                  <a:pt x="4185787" y="2903549"/>
                </a:lnTo>
                <a:lnTo>
                  <a:pt x="4182513" y="2914327"/>
                </a:lnTo>
                <a:lnTo>
                  <a:pt x="4177882" y="2947858"/>
                </a:lnTo>
                <a:lnTo>
                  <a:pt x="4177881" y="2947861"/>
                </a:lnTo>
                <a:lnTo>
                  <a:pt x="4177881" y="2947862"/>
                </a:lnTo>
                <a:cubicBezTo>
                  <a:pt x="4177512" y="2959156"/>
                  <a:pt x="4178512" y="2970575"/>
                  <a:pt x="4181465" y="2982148"/>
                </a:cubicBezTo>
                <a:lnTo>
                  <a:pt x="4193158" y="3077401"/>
                </a:lnTo>
                <a:lnTo>
                  <a:pt x="4180703" y="3172653"/>
                </a:lnTo>
                <a:cubicBezTo>
                  <a:pt x="4167749" y="3224566"/>
                  <a:pt x="4154413" y="3276479"/>
                  <a:pt x="4145031" y="3329059"/>
                </a:cubicBezTo>
                <a:lnTo>
                  <a:pt x="4144407" y="3333749"/>
                </a:lnTo>
                <a:lnTo>
                  <a:pt x="0" y="3333749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5" name="Picture 4" descr="A plate of food on a table">
            <a:extLst>
              <a:ext uri="{FF2B5EF4-FFF2-40B4-BE49-F238E27FC236}">
                <a16:creationId xmlns:a16="http://schemas.microsoft.com/office/drawing/2014/main" id="{3620A850-638D-2D34-CC15-74F5365CC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2778"/>
          <a:stretch/>
        </p:blipFill>
        <p:spPr>
          <a:xfrm>
            <a:off x="-7820" y="3524252"/>
            <a:ext cx="4572002" cy="3333748"/>
          </a:xfrm>
          <a:custGeom>
            <a:avLst/>
            <a:gdLst/>
            <a:ahLst/>
            <a:cxnLst/>
            <a:rect l="l" t="t" r="r" b="b"/>
            <a:pathLst>
              <a:path w="4572002" h="3333748">
                <a:moveTo>
                  <a:pt x="4246239" y="3218303"/>
                </a:moveTo>
                <a:lnTo>
                  <a:pt x="4265716" y="3287810"/>
                </a:lnTo>
                <a:lnTo>
                  <a:pt x="4260942" y="3252548"/>
                </a:lnTo>
                <a:close/>
                <a:moveTo>
                  <a:pt x="4247000" y="3138292"/>
                </a:moveTo>
                <a:lnTo>
                  <a:pt x="4235549" y="3158775"/>
                </a:lnTo>
                <a:lnTo>
                  <a:pt x="4232403" y="3178724"/>
                </a:lnTo>
                <a:lnTo>
                  <a:pt x="4232403" y="3178725"/>
                </a:lnTo>
                <a:cubicBezTo>
                  <a:pt x="4232807" y="3191917"/>
                  <a:pt x="4237951" y="3204967"/>
                  <a:pt x="4246239" y="3218301"/>
                </a:cubicBezTo>
                <a:lnTo>
                  <a:pt x="4246239" y="3218300"/>
                </a:lnTo>
                <a:lnTo>
                  <a:pt x="4232403" y="3178724"/>
                </a:lnTo>
                <a:close/>
                <a:moveTo>
                  <a:pt x="4214994" y="3040368"/>
                </a:moveTo>
                <a:lnTo>
                  <a:pt x="4214994" y="3040369"/>
                </a:lnTo>
                <a:cubicBezTo>
                  <a:pt x="4225281" y="3051227"/>
                  <a:pt x="4231378" y="3057895"/>
                  <a:pt x="4237473" y="3064374"/>
                </a:cubicBezTo>
                <a:lnTo>
                  <a:pt x="4254095" y="3100973"/>
                </a:lnTo>
                <a:lnTo>
                  <a:pt x="4247001" y="3138289"/>
                </a:lnTo>
                <a:lnTo>
                  <a:pt x="4247000" y="3138289"/>
                </a:lnTo>
                <a:lnTo>
                  <a:pt x="4247000" y="3138290"/>
                </a:lnTo>
                <a:lnTo>
                  <a:pt x="4247001" y="3138289"/>
                </a:lnTo>
                <a:lnTo>
                  <a:pt x="4254085" y="3121300"/>
                </a:lnTo>
                <a:lnTo>
                  <a:pt x="4254095" y="3100973"/>
                </a:lnTo>
                <a:lnTo>
                  <a:pt x="4254095" y="3100972"/>
                </a:lnTo>
                <a:cubicBezTo>
                  <a:pt x="4251999" y="3087090"/>
                  <a:pt x="4245951" y="3073326"/>
                  <a:pt x="4237473" y="3064373"/>
                </a:cubicBezTo>
                <a:close/>
                <a:moveTo>
                  <a:pt x="4295315" y="2914729"/>
                </a:moveTo>
                <a:lnTo>
                  <a:pt x="4275384" y="2939588"/>
                </a:lnTo>
                <a:lnTo>
                  <a:pt x="4275382" y="2939597"/>
                </a:lnTo>
                <a:lnTo>
                  <a:pt x="4261588" y="2988760"/>
                </a:lnTo>
                <a:lnTo>
                  <a:pt x="4242781" y="3021942"/>
                </a:lnTo>
                <a:lnTo>
                  <a:pt x="4242781" y="3021943"/>
                </a:lnTo>
                <a:lnTo>
                  <a:pt x="4259119" y="2997552"/>
                </a:lnTo>
                <a:lnTo>
                  <a:pt x="4261588" y="2988760"/>
                </a:lnTo>
                <a:lnTo>
                  <a:pt x="4264397" y="2983800"/>
                </a:lnTo>
                <a:lnTo>
                  <a:pt x="4275382" y="2939597"/>
                </a:lnTo>
                <a:lnTo>
                  <a:pt x="4275384" y="2939589"/>
                </a:lnTo>
                <a:cubicBezTo>
                  <a:pt x="4278336" y="2927398"/>
                  <a:pt x="4285814" y="2919825"/>
                  <a:pt x="4295315" y="2914729"/>
                </a:cubicBezTo>
                <a:close/>
                <a:moveTo>
                  <a:pt x="4381314" y="2840517"/>
                </a:moveTo>
                <a:lnTo>
                  <a:pt x="4380007" y="2863658"/>
                </a:lnTo>
                <a:lnTo>
                  <a:pt x="4377352" y="2869133"/>
                </a:lnTo>
                <a:lnTo>
                  <a:pt x="4370589" y="2883080"/>
                </a:lnTo>
                <a:lnTo>
                  <a:pt x="4370589" y="2883081"/>
                </a:lnTo>
                <a:lnTo>
                  <a:pt x="4377352" y="2869133"/>
                </a:lnTo>
                <a:lnTo>
                  <a:pt x="4380009" y="2863658"/>
                </a:lnTo>
                <a:close/>
                <a:moveTo>
                  <a:pt x="4142220" y="697139"/>
                </a:moveTo>
                <a:lnTo>
                  <a:pt x="4142220" y="697140"/>
                </a:lnTo>
                <a:cubicBezTo>
                  <a:pt x="4142982" y="707809"/>
                  <a:pt x="4143172" y="719621"/>
                  <a:pt x="4147936" y="728763"/>
                </a:cubicBezTo>
                <a:cubicBezTo>
                  <a:pt x="4160129" y="753150"/>
                  <a:pt x="4175749" y="775819"/>
                  <a:pt x="4187752" y="800394"/>
                </a:cubicBezTo>
                <a:lnTo>
                  <a:pt x="4196706" y="839639"/>
                </a:lnTo>
                <a:lnTo>
                  <a:pt x="4195944" y="957752"/>
                </a:lnTo>
                <a:cubicBezTo>
                  <a:pt x="4193276" y="1022524"/>
                  <a:pt x="4192704" y="1088248"/>
                  <a:pt x="4135934" y="1134922"/>
                </a:cubicBezTo>
                <a:cubicBezTo>
                  <a:pt x="4131362" y="1138734"/>
                  <a:pt x="4128694" y="1146924"/>
                  <a:pt x="4127932" y="1153403"/>
                </a:cubicBezTo>
                <a:cubicBezTo>
                  <a:pt x="4124313" y="1183312"/>
                  <a:pt x="4123931" y="1213983"/>
                  <a:pt x="4118025" y="1243512"/>
                </a:cubicBezTo>
                <a:cubicBezTo>
                  <a:pt x="4115644" y="1255323"/>
                  <a:pt x="4114835" y="1266134"/>
                  <a:pt x="4116716" y="1276231"/>
                </a:cubicBezTo>
                <a:lnTo>
                  <a:pt x="4116716" y="1276232"/>
                </a:lnTo>
                <a:cubicBezTo>
                  <a:pt x="4118597" y="1286329"/>
                  <a:pt x="4123170" y="1295712"/>
                  <a:pt x="4131552" y="1304665"/>
                </a:cubicBezTo>
                <a:lnTo>
                  <a:pt x="4153733" y="1339092"/>
                </a:lnTo>
                <a:lnTo>
                  <a:pt x="4161262" y="1365023"/>
                </a:lnTo>
                <a:lnTo>
                  <a:pt x="4159557" y="1387916"/>
                </a:lnTo>
                <a:cubicBezTo>
                  <a:pt x="4157842" y="1395726"/>
                  <a:pt x="4157485" y="1402870"/>
                  <a:pt x="4158155" y="1409553"/>
                </a:cubicBezTo>
                <a:lnTo>
                  <a:pt x="4158155" y="1409554"/>
                </a:lnTo>
                <a:lnTo>
                  <a:pt x="4158157" y="1409558"/>
                </a:lnTo>
                <a:lnTo>
                  <a:pt x="4162914" y="1428421"/>
                </a:lnTo>
                <a:lnTo>
                  <a:pt x="4165707" y="1433202"/>
                </a:lnTo>
                <a:lnTo>
                  <a:pt x="4166985" y="1437204"/>
                </a:lnTo>
                <a:cubicBezTo>
                  <a:pt x="4171496" y="1445845"/>
                  <a:pt x="4177202" y="1454141"/>
                  <a:pt x="4182989" y="1462786"/>
                </a:cubicBezTo>
                <a:cubicBezTo>
                  <a:pt x="4194228" y="1479550"/>
                  <a:pt x="4208326" y="1498601"/>
                  <a:pt x="4209468" y="1517270"/>
                </a:cubicBezTo>
                <a:lnTo>
                  <a:pt x="4209470" y="1517276"/>
                </a:lnTo>
                <a:lnTo>
                  <a:pt x="4214091" y="1540538"/>
                </a:lnTo>
                <a:lnTo>
                  <a:pt x="4216265" y="1546333"/>
                </a:lnTo>
                <a:lnTo>
                  <a:pt x="4216684" y="1548124"/>
                </a:lnTo>
                <a:lnTo>
                  <a:pt x="4222588" y="1563192"/>
                </a:lnTo>
                <a:lnTo>
                  <a:pt x="4235615" y="1608968"/>
                </a:lnTo>
                <a:lnTo>
                  <a:pt x="4235616" y="1608973"/>
                </a:lnTo>
                <a:lnTo>
                  <a:pt x="4228901" y="1641861"/>
                </a:lnTo>
                <a:lnTo>
                  <a:pt x="4228901" y="1641862"/>
                </a:lnTo>
                <a:cubicBezTo>
                  <a:pt x="4228140" y="1643386"/>
                  <a:pt x="4228711" y="1645529"/>
                  <a:pt x="4229592" y="1647839"/>
                </a:cubicBezTo>
                <a:lnTo>
                  <a:pt x="4232139" y="1654816"/>
                </a:lnTo>
                <a:lnTo>
                  <a:pt x="4231973" y="1705181"/>
                </a:lnTo>
                <a:lnTo>
                  <a:pt x="4224302" y="1719363"/>
                </a:lnTo>
                <a:lnTo>
                  <a:pt x="4208516" y="1748544"/>
                </a:lnTo>
                <a:cubicBezTo>
                  <a:pt x="4196871" y="1761189"/>
                  <a:pt x="4189165" y="1774343"/>
                  <a:pt x="4184613" y="1788036"/>
                </a:cubicBezTo>
                <a:lnTo>
                  <a:pt x="4183557" y="1797099"/>
                </a:lnTo>
                <a:lnTo>
                  <a:pt x="4181083" y="1801911"/>
                </a:lnTo>
                <a:lnTo>
                  <a:pt x="4179637" y="1830762"/>
                </a:lnTo>
                <a:lnTo>
                  <a:pt x="4179637" y="1830763"/>
                </a:lnTo>
                <a:cubicBezTo>
                  <a:pt x="4180286" y="1840631"/>
                  <a:pt x="4181989" y="1850751"/>
                  <a:pt x="4184513" y="1861133"/>
                </a:cubicBezTo>
                <a:cubicBezTo>
                  <a:pt x="4187752" y="1874470"/>
                  <a:pt x="4190038" y="1887806"/>
                  <a:pt x="4192704" y="1901331"/>
                </a:cubicBezTo>
                <a:cubicBezTo>
                  <a:pt x="4196514" y="1919619"/>
                  <a:pt x="4200516" y="1938100"/>
                  <a:pt x="4204326" y="1956386"/>
                </a:cubicBezTo>
                <a:lnTo>
                  <a:pt x="4208850" y="1983416"/>
                </a:lnTo>
                <a:lnTo>
                  <a:pt x="4198231" y="2007440"/>
                </a:lnTo>
                <a:lnTo>
                  <a:pt x="4198230" y="2007441"/>
                </a:lnTo>
                <a:cubicBezTo>
                  <a:pt x="4191181" y="2013348"/>
                  <a:pt x="4187989" y="2018397"/>
                  <a:pt x="4188085" y="2023326"/>
                </a:cubicBezTo>
                <a:lnTo>
                  <a:pt x="4188085" y="2023327"/>
                </a:lnTo>
                <a:cubicBezTo>
                  <a:pt x="4188180" y="2028256"/>
                  <a:pt x="4191562" y="2033066"/>
                  <a:pt x="4197658" y="2038495"/>
                </a:cubicBezTo>
                <a:cubicBezTo>
                  <a:pt x="4240331" y="2076216"/>
                  <a:pt x="4267003" y="2121938"/>
                  <a:pt x="4268906" y="2180232"/>
                </a:cubicBezTo>
                <a:cubicBezTo>
                  <a:pt x="4269288" y="2192234"/>
                  <a:pt x="4271954" y="2204427"/>
                  <a:pt x="4274812" y="2216237"/>
                </a:cubicBezTo>
                <a:cubicBezTo>
                  <a:pt x="4276527" y="2223477"/>
                  <a:pt x="4278434" y="2232242"/>
                  <a:pt x="4283577" y="2236622"/>
                </a:cubicBezTo>
                <a:cubicBezTo>
                  <a:pt x="4322821" y="2270723"/>
                  <a:pt x="4350063" y="2313206"/>
                  <a:pt x="4371972" y="2359500"/>
                </a:cubicBezTo>
                <a:lnTo>
                  <a:pt x="4371974" y="2359504"/>
                </a:lnTo>
                <a:lnTo>
                  <a:pt x="4389877" y="2411694"/>
                </a:lnTo>
                <a:lnTo>
                  <a:pt x="4389878" y="2411698"/>
                </a:lnTo>
                <a:lnTo>
                  <a:pt x="4386259" y="2469038"/>
                </a:lnTo>
                <a:lnTo>
                  <a:pt x="4386258" y="2469039"/>
                </a:lnTo>
                <a:cubicBezTo>
                  <a:pt x="4385116" y="2480279"/>
                  <a:pt x="4385307" y="2493233"/>
                  <a:pt x="4379783" y="2502188"/>
                </a:cubicBezTo>
                <a:cubicBezTo>
                  <a:pt x="4362445" y="2530573"/>
                  <a:pt x="4343777" y="2558006"/>
                  <a:pt x="4323582" y="2584486"/>
                </a:cubicBezTo>
                <a:cubicBezTo>
                  <a:pt x="4314914" y="2595822"/>
                  <a:pt x="4309961" y="2602632"/>
                  <a:pt x="4309891" y="2609062"/>
                </a:cubicBezTo>
                <a:lnTo>
                  <a:pt x="4309891" y="2609063"/>
                </a:lnTo>
                <a:lnTo>
                  <a:pt x="4313591" y="2618938"/>
                </a:lnTo>
                <a:lnTo>
                  <a:pt x="4325486" y="2631348"/>
                </a:lnTo>
                <a:lnTo>
                  <a:pt x="4325488" y="2631351"/>
                </a:lnTo>
                <a:cubicBezTo>
                  <a:pt x="4347777" y="2651546"/>
                  <a:pt x="4359397" y="2676693"/>
                  <a:pt x="4364159" y="2704505"/>
                </a:cubicBezTo>
                <a:lnTo>
                  <a:pt x="4381496" y="2837288"/>
                </a:lnTo>
                <a:lnTo>
                  <a:pt x="4381496" y="2837287"/>
                </a:lnTo>
                <a:cubicBezTo>
                  <a:pt x="4377876" y="2792899"/>
                  <a:pt x="4371590" y="2748512"/>
                  <a:pt x="4364159" y="2704504"/>
                </a:cubicBezTo>
                <a:cubicBezTo>
                  <a:pt x="4359397" y="2676692"/>
                  <a:pt x="4347777" y="2651545"/>
                  <a:pt x="4325488" y="2631350"/>
                </a:cubicBezTo>
                <a:lnTo>
                  <a:pt x="4325486" y="2631348"/>
                </a:lnTo>
                <a:lnTo>
                  <a:pt x="4309891" y="2609063"/>
                </a:lnTo>
                <a:lnTo>
                  <a:pt x="4323582" y="2584487"/>
                </a:lnTo>
                <a:cubicBezTo>
                  <a:pt x="4343777" y="2558007"/>
                  <a:pt x="4362445" y="2530574"/>
                  <a:pt x="4379783" y="2502189"/>
                </a:cubicBezTo>
                <a:cubicBezTo>
                  <a:pt x="4385307" y="2493234"/>
                  <a:pt x="4385116" y="2480280"/>
                  <a:pt x="4386258" y="2469040"/>
                </a:cubicBezTo>
                <a:lnTo>
                  <a:pt x="4386259" y="2469038"/>
                </a:lnTo>
                <a:lnTo>
                  <a:pt x="4389711" y="2440225"/>
                </a:lnTo>
                <a:lnTo>
                  <a:pt x="4389878" y="2411698"/>
                </a:lnTo>
                <a:lnTo>
                  <a:pt x="4389878" y="2411697"/>
                </a:lnTo>
                <a:lnTo>
                  <a:pt x="4389877" y="2411694"/>
                </a:lnTo>
                <a:lnTo>
                  <a:pt x="4382997" y="2385099"/>
                </a:lnTo>
                <a:lnTo>
                  <a:pt x="4371974" y="2359504"/>
                </a:lnTo>
                <a:lnTo>
                  <a:pt x="4371972" y="2359499"/>
                </a:lnTo>
                <a:cubicBezTo>
                  <a:pt x="4350063" y="2313205"/>
                  <a:pt x="4322821" y="2270722"/>
                  <a:pt x="4283577" y="2236621"/>
                </a:cubicBezTo>
                <a:cubicBezTo>
                  <a:pt x="4278434" y="2232241"/>
                  <a:pt x="4276527" y="2223476"/>
                  <a:pt x="4274812" y="2216236"/>
                </a:cubicBezTo>
                <a:cubicBezTo>
                  <a:pt x="4271954" y="2204426"/>
                  <a:pt x="4269288" y="2192233"/>
                  <a:pt x="4268906" y="2180231"/>
                </a:cubicBezTo>
                <a:cubicBezTo>
                  <a:pt x="4267003" y="2121937"/>
                  <a:pt x="4240331" y="2076215"/>
                  <a:pt x="4197658" y="2038494"/>
                </a:cubicBezTo>
                <a:lnTo>
                  <a:pt x="4188085" y="2023326"/>
                </a:lnTo>
                <a:lnTo>
                  <a:pt x="4198230" y="2007442"/>
                </a:lnTo>
                <a:lnTo>
                  <a:pt x="4198231" y="2007440"/>
                </a:lnTo>
                <a:lnTo>
                  <a:pt x="4206630" y="1996170"/>
                </a:lnTo>
                <a:lnTo>
                  <a:pt x="4208850" y="1983416"/>
                </a:lnTo>
                <a:lnTo>
                  <a:pt x="4208850" y="1983415"/>
                </a:lnTo>
                <a:cubicBezTo>
                  <a:pt x="4208803" y="1974580"/>
                  <a:pt x="4206232" y="1965245"/>
                  <a:pt x="4204326" y="1956385"/>
                </a:cubicBezTo>
                <a:cubicBezTo>
                  <a:pt x="4200516" y="1938099"/>
                  <a:pt x="4196514" y="1919618"/>
                  <a:pt x="4192704" y="1901330"/>
                </a:cubicBezTo>
                <a:cubicBezTo>
                  <a:pt x="4190038" y="1887805"/>
                  <a:pt x="4187752" y="1874469"/>
                  <a:pt x="4184513" y="1861132"/>
                </a:cubicBezTo>
                <a:lnTo>
                  <a:pt x="4179637" y="1830762"/>
                </a:lnTo>
                <a:lnTo>
                  <a:pt x="4183557" y="1797099"/>
                </a:lnTo>
                <a:lnTo>
                  <a:pt x="4208516" y="1748545"/>
                </a:lnTo>
                <a:lnTo>
                  <a:pt x="4224302" y="1719363"/>
                </a:lnTo>
                <a:lnTo>
                  <a:pt x="4231973" y="1705182"/>
                </a:lnTo>
                <a:cubicBezTo>
                  <a:pt x="4235807" y="1689346"/>
                  <a:pt x="4235759" y="1672343"/>
                  <a:pt x="4232139" y="1654816"/>
                </a:cubicBezTo>
                <a:lnTo>
                  <a:pt x="4232139" y="1654815"/>
                </a:lnTo>
                <a:cubicBezTo>
                  <a:pt x="4231663" y="1652624"/>
                  <a:pt x="4230473" y="1650148"/>
                  <a:pt x="4229592" y="1647838"/>
                </a:cubicBezTo>
                <a:lnTo>
                  <a:pt x="4228901" y="1641862"/>
                </a:lnTo>
                <a:lnTo>
                  <a:pt x="4235616" y="1608973"/>
                </a:lnTo>
                <a:lnTo>
                  <a:pt x="4235616" y="1608972"/>
                </a:lnTo>
                <a:lnTo>
                  <a:pt x="4235615" y="1608968"/>
                </a:lnTo>
                <a:lnTo>
                  <a:pt x="4228472" y="1578209"/>
                </a:lnTo>
                <a:lnTo>
                  <a:pt x="4222588" y="1563192"/>
                </a:lnTo>
                <a:lnTo>
                  <a:pt x="4222582" y="1563171"/>
                </a:lnTo>
                <a:lnTo>
                  <a:pt x="4216265" y="1546333"/>
                </a:lnTo>
                <a:lnTo>
                  <a:pt x="4209470" y="1517276"/>
                </a:lnTo>
                <a:lnTo>
                  <a:pt x="4209468" y="1517269"/>
                </a:lnTo>
                <a:cubicBezTo>
                  <a:pt x="4208326" y="1498600"/>
                  <a:pt x="4194228" y="1479549"/>
                  <a:pt x="4182989" y="1462785"/>
                </a:cubicBezTo>
                <a:lnTo>
                  <a:pt x="4165707" y="1433202"/>
                </a:lnTo>
                <a:lnTo>
                  <a:pt x="4158157" y="1409558"/>
                </a:lnTo>
                <a:lnTo>
                  <a:pt x="4158155" y="1409553"/>
                </a:lnTo>
                <a:lnTo>
                  <a:pt x="4159557" y="1387917"/>
                </a:lnTo>
                <a:cubicBezTo>
                  <a:pt x="4161319" y="1380107"/>
                  <a:pt x="4161831" y="1372462"/>
                  <a:pt x="4161262" y="1365024"/>
                </a:cubicBezTo>
                <a:lnTo>
                  <a:pt x="4161262" y="1365023"/>
                </a:lnTo>
                <a:lnTo>
                  <a:pt x="4156484" y="1343362"/>
                </a:lnTo>
                <a:lnTo>
                  <a:pt x="4153733" y="1339092"/>
                </a:lnTo>
                <a:lnTo>
                  <a:pt x="4151983" y="1333065"/>
                </a:lnTo>
                <a:cubicBezTo>
                  <a:pt x="4146840" y="1322962"/>
                  <a:pt x="4139839" y="1313451"/>
                  <a:pt x="4131552" y="1304664"/>
                </a:cubicBezTo>
                <a:lnTo>
                  <a:pt x="4116716" y="1276231"/>
                </a:lnTo>
                <a:lnTo>
                  <a:pt x="4118025" y="1243513"/>
                </a:lnTo>
                <a:cubicBezTo>
                  <a:pt x="4123931" y="1213984"/>
                  <a:pt x="4124313" y="1183313"/>
                  <a:pt x="4127932" y="1153404"/>
                </a:cubicBezTo>
                <a:cubicBezTo>
                  <a:pt x="4128694" y="1146925"/>
                  <a:pt x="4131362" y="1138735"/>
                  <a:pt x="4135934" y="1134923"/>
                </a:cubicBezTo>
                <a:cubicBezTo>
                  <a:pt x="4192704" y="1088249"/>
                  <a:pt x="4193276" y="1022525"/>
                  <a:pt x="4195944" y="957753"/>
                </a:cubicBezTo>
                <a:cubicBezTo>
                  <a:pt x="4197658" y="918510"/>
                  <a:pt x="4197658" y="879074"/>
                  <a:pt x="4196706" y="839639"/>
                </a:cubicBezTo>
                <a:lnTo>
                  <a:pt x="4196706" y="839638"/>
                </a:lnTo>
                <a:cubicBezTo>
                  <a:pt x="4196514" y="826302"/>
                  <a:pt x="4193466" y="812205"/>
                  <a:pt x="4187752" y="800393"/>
                </a:cubicBezTo>
                <a:cubicBezTo>
                  <a:pt x="4175749" y="775818"/>
                  <a:pt x="4160129" y="753149"/>
                  <a:pt x="4147936" y="728762"/>
                </a:cubicBezTo>
                <a:close/>
                <a:moveTo>
                  <a:pt x="4138410" y="641131"/>
                </a:moveTo>
                <a:lnTo>
                  <a:pt x="4138410" y="641132"/>
                </a:lnTo>
                <a:lnTo>
                  <a:pt x="4142315" y="668136"/>
                </a:lnTo>
                <a:lnTo>
                  <a:pt x="4142315" y="668135"/>
                </a:lnTo>
                <a:cubicBezTo>
                  <a:pt x="4142411" y="658515"/>
                  <a:pt x="4141839" y="649228"/>
                  <a:pt x="4138410" y="641131"/>
                </a:cubicBezTo>
                <a:close/>
                <a:moveTo>
                  <a:pt x="4126028" y="361086"/>
                </a:moveTo>
                <a:lnTo>
                  <a:pt x="4126028" y="361087"/>
                </a:lnTo>
                <a:cubicBezTo>
                  <a:pt x="4135744" y="373470"/>
                  <a:pt x="4143150" y="386067"/>
                  <a:pt x="4148409" y="398873"/>
                </a:cubicBezTo>
                <a:lnTo>
                  <a:pt x="4157913" y="437908"/>
                </a:lnTo>
                <a:lnTo>
                  <a:pt x="4142221" y="519586"/>
                </a:lnTo>
                <a:lnTo>
                  <a:pt x="4142220" y="519587"/>
                </a:lnTo>
                <a:cubicBezTo>
                  <a:pt x="4133457" y="539590"/>
                  <a:pt x="4128075" y="559450"/>
                  <a:pt x="4127099" y="579573"/>
                </a:cubicBezTo>
                <a:lnTo>
                  <a:pt x="4127099" y="579574"/>
                </a:lnTo>
                <a:lnTo>
                  <a:pt x="4129066" y="610003"/>
                </a:lnTo>
                <a:lnTo>
                  <a:pt x="4138410" y="641130"/>
                </a:lnTo>
                <a:lnTo>
                  <a:pt x="4127099" y="579574"/>
                </a:lnTo>
                <a:lnTo>
                  <a:pt x="4142220" y="519588"/>
                </a:lnTo>
                <a:lnTo>
                  <a:pt x="4142221" y="519586"/>
                </a:lnTo>
                <a:lnTo>
                  <a:pt x="4155523" y="478158"/>
                </a:lnTo>
                <a:lnTo>
                  <a:pt x="4157913" y="437908"/>
                </a:lnTo>
                <a:lnTo>
                  <a:pt x="4157913" y="437907"/>
                </a:lnTo>
                <a:cubicBezTo>
                  <a:pt x="4155651" y="411475"/>
                  <a:pt x="4145460" y="385852"/>
                  <a:pt x="4126028" y="361086"/>
                </a:cubicBezTo>
                <a:close/>
                <a:moveTo>
                  <a:pt x="4140787" y="146291"/>
                </a:moveTo>
                <a:lnTo>
                  <a:pt x="4143220" y="155912"/>
                </a:lnTo>
                <a:lnTo>
                  <a:pt x="4139172" y="210585"/>
                </a:lnTo>
                <a:lnTo>
                  <a:pt x="4139172" y="210586"/>
                </a:lnTo>
                <a:cubicBezTo>
                  <a:pt x="4138220" y="217064"/>
                  <a:pt x="4136886" y="224874"/>
                  <a:pt x="4139554" y="230401"/>
                </a:cubicBezTo>
                <a:lnTo>
                  <a:pt x="4145911" y="265524"/>
                </a:lnTo>
                <a:lnTo>
                  <a:pt x="4130980" y="298220"/>
                </a:lnTo>
                <a:cubicBezTo>
                  <a:pt x="4123932" y="307650"/>
                  <a:pt x="4118312" y="317794"/>
                  <a:pt x="4116645" y="328367"/>
                </a:cubicBezTo>
                <a:lnTo>
                  <a:pt x="4116645" y="328368"/>
                </a:lnTo>
                <a:lnTo>
                  <a:pt x="4117425" y="344512"/>
                </a:lnTo>
                <a:lnTo>
                  <a:pt x="4126028" y="361085"/>
                </a:lnTo>
                <a:lnTo>
                  <a:pt x="4116645" y="328368"/>
                </a:lnTo>
                <a:lnTo>
                  <a:pt x="4130980" y="298221"/>
                </a:lnTo>
                <a:cubicBezTo>
                  <a:pt x="4139172" y="287362"/>
                  <a:pt x="4144316" y="276645"/>
                  <a:pt x="4145911" y="265525"/>
                </a:cubicBezTo>
                <a:lnTo>
                  <a:pt x="4145911" y="265524"/>
                </a:lnTo>
                <a:cubicBezTo>
                  <a:pt x="4147507" y="254403"/>
                  <a:pt x="4145554" y="242878"/>
                  <a:pt x="4139554" y="230400"/>
                </a:cubicBezTo>
                <a:lnTo>
                  <a:pt x="4139172" y="210586"/>
                </a:lnTo>
                <a:lnTo>
                  <a:pt x="4143220" y="155912"/>
                </a:lnTo>
                <a:lnTo>
                  <a:pt x="4143220" y="155911"/>
                </a:lnTo>
                <a:close/>
                <a:moveTo>
                  <a:pt x="0" y="0"/>
                </a:moveTo>
                <a:lnTo>
                  <a:pt x="4123005" y="0"/>
                </a:lnTo>
                <a:lnTo>
                  <a:pt x="4110977" y="20461"/>
                </a:lnTo>
                <a:cubicBezTo>
                  <a:pt x="4100119" y="35416"/>
                  <a:pt x="4094260" y="42559"/>
                  <a:pt x="4093355" y="50156"/>
                </a:cubicBezTo>
                <a:lnTo>
                  <a:pt x="4093356" y="50156"/>
                </a:lnTo>
                <a:lnTo>
                  <a:pt x="4093355" y="50157"/>
                </a:lnTo>
                <a:cubicBezTo>
                  <a:pt x="4092450" y="57753"/>
                  <a:pt x="4096499" y="65802"/>
                  <a:pt x="4105453" y="82566"/>
                </a:cubicBezTo>
                <a:cubicBezTo>
                  <a:pt x="4109835" y="90568"/>
                  <a:pt x="4112501" y="100474"/>
                  <a:pt x="4118979" y="106381"/>
                </a:cubicBezTo>
                <a:lnTo>
                  <a:pt x="4134873" y="127702"/>
                </a:lnTo>
                <a:lnTo>
                  <a:pt x="4118979" y="106380"/>
                </a:lnTo>
                <a:cubicBezTo>
                  <a:pt x="4112501" y="100473"/>
                  <a:pt x="4109835" y="90567"/>
                  <a:pt x="4105453" y="82565"/>
                </a:cubicBezTo>
                <a:cubicBezTo>
                  <a:pt x="4100976" y="74183"/>
                  <a:pt x="4097725" y="67980"/>
                  <a:pt x="4095707" y="62922"/>
                </a:cubicBezTo>
                <a:lnTo>
                  <a:pt x="4093356" y="50156"/>
                </a:lnTo>
                <a:lnTo>
                  <a:pt x="4098434" y="38069"/>
                </a:lnTo>
                <a:cubicBezTo>
                  <a:pt x="4101369" y="33464"/>
                  <a:pt x="4105548" y="27939"/>
                  <a:pt x="4110977" y="20462"/>
                </a:cubicBezTo>
                <a:lnTo>
                  <a:pt x="4123006" y="0"/>
                </a:lnTo>
                <a:lnTo>
                  <a:pt x="4569127" y="0"/>
                </a:lnTo>
                <a:lnTo>
                  <a:pt x="4572002" y="22365"/>
                </a:lnTo>
                <a:cubicBezTo>
                  <a:pt x="4572002" y="47894"/>
                  <a:pt x="4565907" y="73230"/>
                  <a:pt x="4563620" y="98949"/>
                </a:cubicBezTo>
                <a:cubicBezTo>
                  <a:pt x="4561716" y="118952"/>
                  <a:pt x="4562478" y="139337"/>
                  <a:pt x="4560192" y="159339"/>
                </a:cubicBezTo>
                <a:cubicBezTo>
                  <a:pt x="4558476" y="175724"/>
                  <a:pt x="4554096" y="191916"/>
                  <a:pt x="4550476" y="208109"/>
                </a:cubicBezTo>
                <a:cubicBezTo>
                  <a:pt x="4549142" y="214015"/>
                  <a:pt x="4543997" y="219921"/>
                  <a:pt x="4544759" y="225254"/>
                </a:cubicBezTo>
                <a:cubicBezTo>
                  <a:pt x="4552952" y="278215"/>
                  <a:pt x="4516375" y="316317"/>
                  <a:pt x="4500183" y="361086"/>
                </a:cubicBezTo>
                <a:cubicBezTo>
                  <a:pt x="4483035" y="408142"/>
                  <a:pt x="4456747" y="453673"/>
                  <a:pt x="4464557" y="506251"/>
                </a:cubicBezTo>
                <a:cubicBezTo>
                  <a:pt x="4469319" y="538066"/>
                  <a:pt x="4480369" y="568737"/>
                  <a:pt x="4487039" y="600362"/>
                </a:cubicBezTo>
                <a:cubicBezTo>
                  <a:pt x="4489325" y="611602"/>
                  <a:pt x="4488942" y="624175"/>
                  <a:pt x="4486656" y="635415"/>
                </a:cubicBezTo>
                <a:cubicBezTo>
                  <a:pt x="4476177" y="689709"/>
                  <a:pt x="4474653" y="743241"/>
                  <a:pt x="4491800" y="796585"/>
                </a:cubicBezTo>
                <a:cubicBezTo>
                  <a:pt x="4494658" y="805727"/>
                  <a:pt x="4497324" y="815443"/>
                  <a:pt x="4497324" y="824970"/>
                </a:cubicBezTo>
                <a:cubicBezTo>
                  <a:pt x="4497324" y="877167"/>
                  <a:pt x="4493324" y="928413"/>
                  <a:pt x="4474653" y="978327"/>
                </a:cubicBezTo>
                <a:cubicBezTo>
                  <a:pt x="4468367" y="995091"/>
                  <a:pt x="4472367" y="1015476"/>
                  <a:pt x="4470843" y="1033955"/>
                </a:cubicBezTo>
                <a:cubicBezTo>
                  <a:pt x="4469511" y="1051099"/>
                  <a:pt x="4468939" y="1068626"/>
                  <a:pt x="4464557" y="1085200"/>
                </a:cubicBezTo>
                <a:cubicBezTo>
                  <a:pt x="4458082" y="1109395"/>
                  <a:pt x="4457319" y="1131874"/>
                  <a:pt x="4463033" y="1156831"/>
                </a:cubicBezTo>
                <a:cubicBezTo>
                  <a:pt x="4468367" y="1180643"/>
                  <a:pt x="4465702" y="1206362"/>
                  <a:pt x="4465891" y="1231129"/>
                </a:cubicBezTo>
                <a:cubicBezTo>
                  <a:pt x="4466081" y="1258752"/>
                  <a:pt x="4466271" y="1286375"/>
                  <a:pt x="4465319" y="1313998"/>
                </a:cubicBezTo>
                <a:cubicBezTo>
                  <a:pt x="4464939" y="1325048"/>
                  <a:pt x="4457319" y="1337621"/>
                  <a:pt x="4460367" y="1346767"/>
                </a:cubicBezTo>
                <a:cubicBezTo>
                  <a:pt x="4470653" y="1376294"/>
                  <a:pt x="4458271" y="1405823"/>
                  <a:pt x="4463795" y="1435350"/>
                </a:cubicBezTo>
                <a:cubicBezTo>
                  <a:pt x="4466653" y="1449830"/>
                  <a:pt x="4458843" y="1466213"/>
                  <a:pt x="4458082" y="1481834"/>
                </a:cubicBezTo>
                <a:cubicBezTo>
                  <a:pt x="4456747" y="1507362"/>
                  <a:pt x="4457319" y="1532889"/>
                  <a:pt x="4456938" y="1558418"/>
                </a:cubicBezTo>
                <a:cubicBezTo>
                  <a:pt x="4456747" y="1566800"/>
                  <a:pt x="4455985" y="1574993"/>
                  <a:pt x="4455602" y="1583375"/>
                </a:cubicBezTo>
                <a:cubicBezTo>
                  <a:pt x="4455222" y="1590805"/>
                  <a:pt x="4453508" y="1598615"/>
                  <a:pt x="4454840" y="1605664"/>
                </a:cubicBezTo>
                <a:cubicBezTo>
                  <a:pt x="4459605" y="1631193"/>
                  <a:pt x="4467415" y="1656339"/>
                  <a:pt x="4470463" y="1682056"/>
                </a:cubicBezTo>
                <a:cubicBezTo>
                  <a:pt x="4473129" y="1704345"/>
                  <a:pt x="4469511" y="1727398"/>
                  <a:pt x="4471415" y="1749877"/>
                </a:cubicBezTo>
                <a:cubicBezTo>
                  <a:pt x="4474653" y="1789502"/>
                  <a:pt x="4480369" y="1829127"/>
                  <a:pt x="4483989" y="1868753"/>
                </a:cubicBezTo>
                <a:cubicBezTo>
                  <a:pt x="4484751" y="1877327"/>
                  <a:pt x="4479988" y="1886279"/>
                  <a:pt x="4479607" y="1895043"/>
                </a:cubicBezTo>
                <a:cubicBezTo>
                  <a:pt x="4478655" y="1922476"/>
                  <a:pt x="4478463" y="1949909"/>
                  <a:pt x="4477893" y="1977342"/>
                </a:cubicBezTo>
                <a:cubicBezTo>
                  <a:pt x="4477702" y="1992963"/>
                  <a:pt x="4478273" y="2008775"/>
                  <a:pt x="4476559" y="2024208"/>
                </a:cubicBezTo>
                <a:cubicBezTo>
                  <a:pt x="4474273" y="2044590"/>
                  <a:pt x="4470843" y="2063069"/>
                  <a:pt x="4485703" y="2082120"/>
                </a:cubicBezTo>
                <a:cubicBezTo>
                  <a:pt x="4508754" y="2111459"/>
                  <a:pt x="4499800" y="2148798"/>
                  <a:pt x="4505134" y="2182707"/>
                </a:cubicBezTo>
                <a:cubicBezTo>
                  <a:pt x="4506468" y="2191471"/>
                  <a:pt x="4506658" y="2200426"/>
                  <a:pt x="4508182" y="2209188"/>
                </a:cubicBezTo>
                <a:cubicBezTo>
                  <a:pt x="4511040" y="2225382"/>
                  <a:pt x="4514278" y="2241383"/>
                  <a:pt x="4517519" y="2257578"/>
                </a:cubicBezTo>
                <a:cubicBezTo>
                  <a:pt x="4518089" y="2260434"/>
                  <a:pt x="4518282" y="2263672"/>
                  <a:pt x="4519233" y="2266340"/>
                </a:cubicBezTo>
                <a:cubicBezTo>
                  <a:pt x="4527233" y="2290917"/>
                  <a:pt x="4536377" y="2315109"/>
                  <a:pt x="4542855" y="2340066"/>
                </a:cubicBezTo>
                <a:cubicBezTo>
                  <a:pt x="4546094" y="2352259"/>
                  <a:pt x="4546476" y="2365785"/>
                  <a:pt x="4544759" y="2378358"/>
                </a:cubicBezTo>
                <a:cubicBezTo>
                  <a:pt x="4539807" y="2415125"/>
                  <a:pt x="4537711" y="2451512"/>
                  <a:pt x="4544951" y="2488471"/>
                </a:cubicBezTo>
                <a:cubicBezTo>
                  <a:pt x="4547808" y="2503140"/>
                  <a:pt x="4543045" y="2519524"/>
                  <a:pt x="4541332" y="2535145"/>
                </a:cubicBezTo>
                <a:cubicBezTo>
                  <a:pt x="4536759" y="2572484"/>
                  <a:pt x="4531805" y="2609823"/>
                  <a:pt x="4527425" y="2647353"/>
                </a:cubicBezTo>
                <a:cubicBezTo>
                  <a:pt x="4524757" y="2670785"/>
                  <a:pt x="4523233" y="2694408"/>
                  <a:pt x="4520567" y="2717841"/>
                </a:cubicBezTo>
                <a:cubicBezTo>
                  <a:pt x="4517327" y="2744892"/>
                  <a:pt x="4512374" y="2771753"/>
                  <a:pt x="4509706" y="2798806"/>
                </a:cubicBezTo>
                <a:cubicBezTo>
                  <a:pt x="4506658" y="2829667"/>
                  <a:pt x="4506088" y="2860720"/>
                  <a:pt x="4502848" y="2891581"/>
                </a:cubicBezTo>
                <a:cubicBezTo>
                  <a:pt x="4496562" y="2947973"/>
                  <a:pt x="4489132" y="3004172"/>
                  <a:pt x="4482084" y="3060560"/>
                </a:cubicBezTo>
                <a:cubicBezTo>
                  <a:pt x="4475225" y="3115236"/>
                  <a:pt x="4469129" y="3169912"/>
                  <a:pt x="4460557" y="3224206"/>
                </a:cubicBezTo>
                <a:cubicBezTo>
                  <a:pt x="4456938" y="3247067"/>
                  <a:pt x="4447030" y="3268783"/>
                  <a:pt x="4441506" y="3291264"/>
                </a:cubicBezTo>
                <a:lnTo>
                  <a:pt x="4431807" y="3333748"/>
                </a:lnTo>
                <a:lnTo>
                  <a:pt x="4259554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7594B485-3656-43C7-AB7B-F237101E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6" y="-1"/>
            <a:ext cx="874716" cy="6858001"/>
            <a:chOff x="3697286" y="0"/>
            <a:chExt cx="874716" cy="685800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40822D1-9EEA-4ECF-9360-D9AF87950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45">
              <a:extLst>
                <a:ext uri="{FF2B5EF4-FFF2-40B4-BE49-F238E27FC236}">
                  <a16:creationId xmlns:a16="http://schemas.microsoft.com/office/drawing/2014/main" id="{DC292A62-7F34-4E30-BE04-48164A1DA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A9C4-E477-A67C-8778-CFD5CBF3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Greek cuisine is famous around the world and in Paxos ,you could taste it at its famous taste . From mout</a:t>
            </a: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h-watering fresh Greek salad and yummy baklava  the local dishes will confirm any craving !!</a:t>
            </a:r>
            <a:endParaRPr lang="en-US" sz="2400" kern="1200">
              <a:solidFill>
                <a:schemeClr val="bg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AFC75-FC08-545C-6CED-7D7448CE1BB3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flickr.com/photos/heatheronhertravels/4993534321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8618C-BB2E-62F7-D5C1-9BE9519F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2800" kern="1200">
                <a:latin typeface="+mj-lt"/>
                <a:ea typeface="+mj-ea"/>
                <a:cs typeface="+mj-cs"/>
              </a:rPr>
            </a:br>
            <a:r>
              <a:rPr lang="en-US" sz="2800" kern="1200">
                <a:latin typeface="+mj-lt"/>
                <a:ea typeface="+mj-ea"/>
                <a:cs typeface="+mj-cs"/>
              </a:rPr>
              <a:t>Paxos is amazing !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E4ACC-75D6-DD4B-F6B6-963EBECB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kern="1200">
                <a:latin typeface="+mn-lt"/>
                <a:ea typeface="+mn-ea"/>
                <a:cs typeface="+mn-cs"/>
              </a:rPr>
              <a:t>Its not just a boring old island it’s a peaceful island  with its crystal clear waters were you can have a relaxing cold drinks !! Plus it  offer like no other and it comes with all year round sunshine !!</a:t>
            </a:r>
          </a:p>
        </p:txBody>
      </p:sp>
      <p:pic>
        <p:nvPicPr>
          <p:cNvPr id="8" name="Picture 7" descr="A beach with rocks and water&#10;&#10;Description automatically generated">
            <a:extLst>
              <a:ext uri="{FF2B5EF4-FFF2-40B4-BE49-F238E27FC236}">
                <a16:creationId xmlns:a16="http://schemas.microsoft.com/office/drawing/2014/main" id="{53A25461-C826-4A97-40CF-F8F662D38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0" b="6824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5" name="Picture 4" descr="A boat in the water near a cliff&#10;&#10;Description automatically generated">
            <a:extLst>
              <a:ext uri="{FF2B5EF4-FFF2-40B4-BE49-F238E27FC236}">
                <a16:creationId xmlns:a16="http://schemas.microsoft.com/office/drawing/2014/main" id="{AAB1497E-803A-1CBB-4D8B-0DAEDF3A4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778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EC15DB-FC58-FF63-C01F-B84840546D7A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://101lugaresincreibles.com/2014/03/la-isla-de-las-cuevas-azules-paxos-grec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37023-8F66-17CC-6ACD-6B5A2FCF1813}"/>
              </a:ext>
            </a:extLst>
          </p:cNvPr>
          <p:cNvSpPr txBox="1"/>
          <p:nvPr/>
        </p:nvSpPr>
        <p:spPr>
          <a:xfrm>
            <a:off x="4103377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lickr.com/photos/evoflash/191025304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74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oats in a harbor with buildings and boats&#10;&#10;Description automatically generated">
            <a:extLst>
              <a:ext uri="{FF2B5EF4-FFF2-40B4-BE49-F238E27FC236}">
                <a16:creationId xmlns:a16="http://schemas.microsoft.com/office/drawing/2014/main" id="{27B02DE4-7B42-A589-7EC0-C48F57152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26" r="1" b="2341"/>
          <a:stretch/>
        </p:blipFill>
        <p:spPr>
          <a:xfrm>
            <a:off x="1" y="1"/>
            <a:ext cx="4038603" cy="5271924"/>
          </a:xfrm>
          <a:prstGeom prst="rect">
            <a:avLst/>
          </a:prstGeom>
        </p:spPr>
      </p:pic>
      <p:pic>
        <p:nvPicPr>
          <p:cNvPr id="8" name="Picture 7" descr="A group of people standing next to a dock&#10;&#10;Description automatically generated">
            <a:extLst>
              <a:ext uri="{FF2B5EF4-FFF2-40B4-BE49-F238E27FC236}">
                <a16:creationId xmlns:a16="http://schemas.microsoft.com/office/drawing/2014/main" id="{B01ECB07-1588-B9D1-6622-745752C81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414" r="36590"/>
          <a:stretch/>
        </p:blipFill>
        <p:spPr>
          <a:xfrm>
            <a:off x="4038600" y="1"/>
            <a:ext cx="4076700" cy="5271924"/>
          </a:xfrm>
          <a:prstGeom prst="rect">
            <a:avLst/>
          </a:prstGeom>
        </p:spPr>
      </p:pic>
      <p:pic>
        <p:nvPicPr>
          <p:cNvPr id="5" name="Content Placeholder 4" descr="A beach with people swimming in the water&#10;&#10;Description automatically generated">
            <a:extLst>
              <a:ext uri="{FF2B5EF4-FFF2-40B4-BE49-F238E27FC236}">
                <a16:creationId xmlns:a16="http://schemas.microsoft.com/office/drawing/2014/main" id="{1DEBE8D3-761B-9214-33A8-E83241C94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935" r="45641" b="-1"/>
          <a:stretch/>
        </p:blipFill>
        <p:spPr>
          <a:xfrm>
            <a:off x="8115292" y="1"/>
            <a:ext cx="4076700" cy="527192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DFC1A-151C-6782-6C2D-28EFFCD0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5588000"/>
            <a:ext cx="6867277" cy="9205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Pictures of Paxos 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4551B-9865-39EC-27D7-3658D31E5CA3}"/>
              </a:ext>
            </a:extLst>
          </p:cNvPr>
          <p:cNvSpPr txBox="1"/>
          <p:nvPr/>
        </p:nvSpPr>
        <p:spPr>
          <a:xfrm>
            <a:off x="9588395" y="5071870"/>
            <a:ext cx="260359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www.flickr.com/photos/mattat/406096604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7D4DD-DCCA-ECCA-4B58-69B3D0CBA3C1}"/>
              </a:ext>
            </a:extLst>
          </p:cNvPr>
          <p:cNvSpPr txBox="1"/>
          <p:nvPr/>
        </p:nvSpPr>
        <p:spPr>
          <a:xfrm>
            <a:off x="5667194" y="5071870"/>
            <a:ext cx="24481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flickr.com/photos/heatheronhertravels/4993565029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5A86C-BE70-D7F2-4787-F9296C6A5953}"/>
              </a:ext>
            </a:extLst>
          </p:cNvPr>
          <p:cNvSpPr txBox="1"/>
          <p:nvPr/>
        </p:nvSpPr>
        <p:spPr>
          <a:xfrm>
            <a:off x="1592101" y="5071870"/>
            <a:ext cx="24465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lickr.com/photos/david_baxendale/959109331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10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34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oat in the water with a cave in the background&#10;&#10;Description automatically generated">
            <a:extLst>
              <a:ext uri="{FF2B5EF4-FFF2-40B4-BE49-F238E27FC236}">
                <a16:creationId xmlns:a16="http://schemas.microsoft.com/office/drawing/2014/main" id="{C4B5FF87-A7AB-8FE0-A26A-87F9D1C0D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117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6DC50-4A67-14A5-7F78-7ABE9D2A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More pictures of Paxos !!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each with people on the sand&#10;&#10;Description automatically generated">
            <a:extLst>
              <a:ext uri="{FF2B5EF4-FFF2-40B4-BE49-F238E27FC236}">
                <a16:creationId xmlns:a16="http://schemas.microsoft.com/office/drawing/2014/main" id="{A6B03213-1A8D-76AC-670B-FCECDE96C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3424" r="8985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A35E3-6549-4CA4-C44C-D03ECDD0B536}"/>
              </a:ext>
            </a:extLst>
          </p:cNvPr>
          <p:cNvSpPr txBox="1"/>
          <p:nvPr/>
        </p:nvSpPr>
        <p:spPr>
          <a:xfrm>
            <a:off x="9894575" y="5091330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flickr.com/photos/siradavis/27093932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30043-44CB-3EE6-BF07-FFBA33101497}"/>
              </a:ext>
            </a:extLst>
          </p:cNvPr>
          <p:cNvSpPr txBox="1"/>
          <p:nvPr/>
        </p:nvSpPr>
        <p:spPr>
          <a:xfrm>
            <a:off x="5831430" y="5091329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lickr.com/photos/vsmithuk/871615406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48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A5CDF-C0F0-BDFA-5768-EC61F5FF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12" y="278768"/>
            <a:ext cx="5344742" cy="1670984"/>
          </a:xfrm>
        </p:spPr>
        <p:txBody>
          <a:bodyPr anchor="b">
            <a:normAutofit/>
          </a:bodyPr>
          <a:lstStyle/>
          <a:p>
            <a:r>
              <a:rPr lang="en-US" sz="4000" dirty="0"/>
              <a:t>Hurry book a flight NOW !!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8B6E9-7A8C-53C9-16A5-D9A013D3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567940"/>
            <a:ext cx="5344742" cy="3549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So what are you waiting for pack your and go to Paxos NOW before its to late QUICK !!!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0AA0A-8A3C-EBC3-B20A-55CAF3C1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84" r="-3" b="17978"/>
          <a:stretch/>
        </p:blipFill>
        <p:spPr>
          <a:xfrm>
            <a:off x="1379620" y="3246584"/>
            <a:ext cx="5017029" cy="1951069"/>
          </a:xfrm>
          <a:prstGeom prst="rect">
            <a:avLst/>
          </a:prstGeom>
        </p:spPr>
      </p:pic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96E1A77D-FDBD-60CF-E905-2A2857630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4242" b="1"/>
          <a:stretch/>
        </p:blipFill>
        <p:spPr>
          <a:xfrm>
            <a:off x="12587768" y="3403174"/>
            <a:ext cx="2602663" cy="1012147"/>
          </a:xfrm>
          <a:prstGeom prst="rect">
            <a:avLst/>
          </a:prstGeom>
        </p:spPr>
      </p:pic>
      <p:pic>
        <p:nvPicPr>
          <p:cNvPr id="6" name="Picture 5" descr="A person sitting on a couch holding a cup and a book&#10;&#10;Description automatically generated">
            <a:extLst>
              <a:ext uri="{FF2B5EF4-FFF2-40B4-BE49-F238E27FC236}">
                <a16:creationId xmlns:a16="http://schemas.microsoft.com/office/drawing/2014/main" id="{5246BE1B-9FBA-9D57-E754-6E48F7C04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3738" r="-3" b="28860"/>
          <a:stretch/>
        </p:blipFill>
        <p:spPr>
          <a:xfrm>
            <a:off x="6356577" y="2147934"/>
            <a:ext cx="2602663" cy="1012141"/>
          </a:xfrm>
          <a:prstGeom prst="rect">
            <a:avLst/>
          </a:prstGeom>
        </p:spPr>
      </p:pic>
      <p:pic>
        <p:nvPicPr>
          <p:cNvPr id="7" name="Picture 6" descr="A person sitting on a couch holding a cup and a book&#10;&#10;Description automatically generated">
            <a:extLst>
              <a:ext uri="{FF2B5EF4-FFF2-40B4-BE49-F238E27FC236}">
                <a16:creationId xmlns:a16="http://schemas.microsoft.com/office/drawing/2014/main" id="{FB754C24-A85F-B411-3E12-22051AFB9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3738" r="-3" b="28860"/>
          <a:stretch/>
        </p:blipFill>
        <p:spPr>
          <a:xfrm flipV="1">
            <a:off x="870725" y="-339421"/>
            <a:ext cx="12928839" cy="420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D4D4FE-17B3-DB9B-1242-BB6949DE7710}"/>
              </a:ext>
            </a:extLst>
          </p:cNvPr>
          <p:cNvSpPr txBox="1"/>
          <p:nvPr/>
        </p:nvSpPr>
        <p:spPr>
          <a:xfrm flipH="1">
            <a:off x="12160680" y="2652765"/>
            <a:ext cx="1032805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crypto.marketswiki.com/index.php?title=Paxos_(PAX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3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rtoon animal in the water&#10;&#10;Description automatically generated">
            <a:extLst>
              <a:ext uri="{FF2B5EF4-FFF2-40B4-BE49-F238E27FC236}">
                <a16:creationId xmlns:a16="http://schemas.microsoft.com/office/drawing/2014/main" id="{56F70ABF-1D80-A0BE-CE2C-4269D5D9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75"/>
          <a:stretch/>
        </p:blipFill>
        <p:spPr>
          <a:xfrm>
            <a:off x="445497" y="82072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57AB5A-A087-5D54-DE52-4C37DD69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Hope you had a good time !!!!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B6C98-7230-29B8-4C7E-550A3C1EA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2357875"/>
            <a:ext cx="4496529" cy="38190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</a:rPr>
              <a:t> DA END ! TODALOO!</a:t>
            </a:r>
            <a:r>
              <a:rPr lang="en-US" sz="72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endParaRPr lang="en-US" sz="72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A cartoon emoji with a thumbs up&#10;&#10;Description automatically generated">
            <a:extLst>
              <a:ext uri="{FF2B5EF4-FFF2-40B4-BE49-F238E27FC236}">
                <a16:creationId xmlns:a16="http://schemas.microsoft.com/office/drawing/2014/main" id="{50915E6B-75AA-2634-3702-6016ACB7F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868" r="33270" b="1"/>
          <a:stretch/>
        </p:blipFill>
        <p:spPr>
          <a:xfrm>
            <a:off x="6225997" y="-68814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7ADAD-FF2D-919F-074E-39699031D3E8}"/>
              </a:ext>
            </a:extLst>
          </p:cNvPr>
          <p:cNvSpPr txBox="1"/>
          <p:nvPr/>
        </p:nvSpPr>
        <p:spPr>
          <a:xfrm>
            <a:off x="5840307" y="6657945"/>
            <a:ext cx="26100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kna.deviantart.com/art/capybaras-1823177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368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Office Theme</vt:lpstr>
      <vt:lpstr>Fin and angel ! </vt:lpstr>
      <vt:lpstr>Welcome to Paxos!   </vt:lpstr>
      <vt:lpstr>The  beaches!!</vt:lpstr>
      <vt:lpstr>Greek food !!</vt:lpstr>
      <vt:lpstr> Paxos is amazing !</vt:lpstr>
      <vt:lpstr>Pictures of Paxos !!</vt:lpstr>
      <vt:lpstr>More pictures of Paxos !!</vt:lpstr>
      <vt:lpstr>Hurry book a flight NOW !!</vt:lpstr>
      <vt:lpstr>Hope you had a good time !!!!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paxos! Have a good time ! By angel and finley  </dc:title>
  <dc:creator>Year 3</dc:creator>
  <cp:lastModifiedBy>Year 2</cp:lastModifiedBy>
  <cp:revision>7</cp:revision>
  <dcterms:created xsi:type="dcterms:W3CDTF">2024-10-24T12:46:21Z</dcterms:created>
  <dcterms:modified xsi:type="dcterms:W3CDTF">2024-10-25T13:15:56Z</dcterms:modified>
</cp:coreProperties>
</file>