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3A547-208A-4393-96A4-EAFFE86CB83E}" v="105" dt="2024-10-25T13:15:46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12:34:52.4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0 654 24575,'55'56'0,"-30"-28"0,2-1 0,0-1 0,56 39 0,88 51 0,-109-69 0,-33-23 0,39 23 0,-39-28 0,28 25 0,-37-28 0,0 0 0,2-1 0,36 19 0,-38-25 0,177 74 0,-168-74 0,1 0 0,0-2 0,1-2 0,61 5 0,-32-9 0,62-7 0,-92 2 0,-1-1 0,1-1 0,-1-2 0,31-12 0,122-64 0,-163 76 0,0 0 0,0 1 0,23-5 0,-21 6 0,0 0 0,33-16 0,-33 10 0,-1-1 0,36-31 0,-18 13 0,-27 22 0,0 0 0,-1-1 0,-1-1 0,0 0 0,14-20 0,32-67 0,-34 58 0,99-205 0,-69 135 0,-28 59 0,-2-1 0,-3-1 0,22-103 0,-34 119-455,-2-1 0,-2-38 0,-2 49-6371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12:34:54.4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24575,'0'5'0,"1"0"0,0 0 0,0 0 0,0 0 0,4 9 0,2 12 0,0 2 0,1 0 0,16 37 0,-2-4 0,32 51 0,-46-90 0,2-1 0,15 24 0,-12-22 0,14 32 0,39 90 0,4 10 0,-60-134 0,0-1 0,1 0 0,1-1 0,1 0 0,17 19 0,-18-20 0,0 2 0,-2-1 0,0 1 0,9 26 0,7 16 0,10 7 0,3-1 0,88 118 0,-122-180-195,0 1 0,-1 0 0,0 0 0,0 0 0,0 1 0,4 15 0,-3-3-6631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5T12:34:56.1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24575,'1'18'0,"1"1"0,8 34 0,-2-13 0,-1-11 0,0-2 0,23 53 0,-16-46 0,10 42 0,2 8 0,8 32 0,35 125 0,-25-102 0,-28-93 0,24 49 0,-30-75 0,1-1 0,1-1 0,27 33 0,10 14 0,15 11-1365,-53-58-5461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1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5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5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3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1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6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9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7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2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9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5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5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5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6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2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4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9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BE37A2-6A29-43F9-AB90-DC2DDB232DF8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EB3FEB-012F-4FDC-90A4-CF15DEF7A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9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rework-blue-sky-summer-84507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flickr.com/photos/dracobotanicus/3166435437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ully_aka__wstera2/1408154388" TargetMode="External"/><Relationship Id="rId7" Type="http://schemas.openxmlformats.org/officeDocument/2006/relationships/hyperlink" Target="https://freepngimg.com/png/131267-up-arrow-free-transparent-image-h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pexels.com/photo/woman-lying-on-bed-reading-book-4914906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ambako/2955519332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smiley-zwinkern-emoticon-smiles-295353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pixabay.com/fr/photos/burger-burgers-cheeseburger-261213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E906-9AA4-E042-DB4A-02436F80A9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i="1" dirty="0"/>
              <a:t>Crete</a:t>
            </a:r>
            <a:r>
              <a:rPr lang="en-US" sz="11500" i="1" dirty="0"/>
              <a:t> </a:t>
            </a:r>
            <a:r>
              <a:rPr lang="en-US" sz="11500" b="1" i="1" dirty="0"/>
              <a:t>holiday</a:t>
            </a:r>
            <a:endParaRPr lang="en-GB" sz="115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B8D43-83F4-C535-1972-8590ABBD53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dirty="0"/>
              <a:t>Prepare  yourself to be amazed</a:t>
            </a:r>
            <a:endParaRPr lang="en-GB" sz="4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9358F3-9621-432D-118B-FBD138B8D7FB}"/>
              </a:ext>
            </a:extLst>
          </p:cNvPr>
          <p:cNvGrpSpPr/>
          <p:nvPr/>
        </p:nvGrpSpPr>
        <p:grpSpPr>
          <a:xfrm>
            <a:off x="2546617" y="648588"/>
            <a:ext cx="896040" cy="788040"/>
            <a:chOff x="2546617" y="648588"/>
            <a:chExt cx="896040" cy="7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C6CF55-9B8E-BC7E-5434-048F94B12E0C}"/>
                    </a:ext>
                  </a:extLst>
                </p14:cNvPr>
                <p14:cNvContentPartPr/>
                <p14:nvPr/>
              </p14:nvContentPartPr>
              <p14:xfrm>
                <a:off x="2546617" y="944508"/>
                <a:ext cx="896040" cy="49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C6CF55-9B8E-BC7E-5434-048F94B12E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40497" y="938388"/>
                  <a:ext cx="9082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865B4E-FF65-AF35-447C-43C8A8D0111A}"/>
                    </a:ext>
                  </a:extLst>
                </p14:cNvPr>
                <p14:cNvContentPartPr/>
                <p14:nvPr/>
              </p14:nvContentPartPr>
              <p14:xfrm>
                <a:off x="2575777" y="668748"/>
                <a:ext cx="276120" cy="56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865B4E-FF65-AF35-447C-43C8A8D011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9657" y="662628"/>
                  <a:ext cx="2883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A05E53-875A-CB0F-74DC-2A069AA0FE00}"/>
                    </a:ext>
                  </a:extLst>
                </p14:cNvPr>
                <p14:cNvContentPartPr/>
                <p14:nvPr/>
              </p14:nvContentPartPr>
              <p14:xfrm>
                <a:off x="2959537" y="648588"/>
                <a:ext cx="190800" cy="49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A05E53-875A-CB0F-74DC-2A069AA0FE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3417" y="642468"/>
                  <a:ext cx="203040" cy="50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204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1FA49-ABE9-84BC-0A02-186A280B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Intro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E316-EE11-3D8F-E11D-6CC2A122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326233" cy="3416300"/>
          </a:xfrm>
        </p:spPr>
        <p:txBody>
          <a:bodyPr/>
          <a:lstStyle/>
          <a:p>
            <a:r>
              <a:rPr lang="en-US" dirty="0"/>
              <a:t>Hello Greek fans! Welcome to the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heven</a:t>
            </a:r>
            <a:r>
              <a:rPr lang="en-US" dirty="0"/>
              <a:t> of </a:t>
            </a:r>
            <a:r>
              <a:rPr lang="en-US" dirty="0" err="1"/>
              <a:t>crete</a:t>
            </a:r>
            <a:r>
              <a:rPr lang="en-US" dirty="0"/>
              <a:t>!!!! This is your dream vacation </a:t>
            </a:r>
          </a:p>
          <a:p>
            <a:r>
              <a:rPr lang="en-US" dirty="0"/>
              <a:t>That will make you fell like your in </a:t>
            </a:r>
            <a:r>
              <a:rPr lang="en-US" dirty="0" err="1"/>
              <a:t>heven</a:t>
            </a:r>
            <a:r>
              <a:rPr lang="en-US" dirty="0"/>
              <a:t> .</a:t>
            </a:r>
            <a:endParaRPr lang="en-GB" dirty="0"/>
          </a:p>
        </p:txBody>
      </p:sp>
      <p:pic>
        <p:nvPicPr>
          <p:cNvPr id="5" name="Picture 4" descr="Fireworks in the sky">
            <a:extLst>
              <a:ext uri="{FF2B5EF4-FFF2-40B4-BE49-F238E27FC236}">
                <a16:creationId xmlns:a16="http://schemas.microsoft.com/office/drawing/2014/main" id="{60B97590-818E-4641-8228-4CEFE1202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2284" y="0"/>
            <a:ext cx="4326194" cy="2458065"/>
          </a:xfrm>
          <a:prstGeom prst="rect">
            <a:avLst/>
          </a:prstGeom>
        </p:spPr>
      </p:pic>
      <p:pic>
        <p:nvPicPr>
          <p:cNvPr id="10" name="Picture 9" descr="Close-up of a brown furry animal">
            <a:extLst>
              <a:ext uri="{FF2B5EF4-FFF2-40B4-BE49-F238E27FC236}">
                <a16:creationId xmlns:a16="http://schemas.microsoft.com/office/drawing/2014/main" id="{89B5EE9A-BC18-15DE-9157-EB7A1E637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72284" y="617537"/>
            <a:ext cx="4326193" cy="178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EA03FD-B320-864F-67E5-114C0067E65E}"/>
              </a:ext>
            </a:extLst>
          </p:cNvPr>
          <p:cNvSpPr txBox="1"/>
          <p:nvPr/>
        </p:nvSpPr>
        <p:spPr>
          <a:xfrm>
            <a:off x="3226221" y="7017026"/>
            <a:ext cx="6027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flickr.com/photos/dracobotanicus/3166435437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785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B64D-5BC1-7D43-A41F-7A23FFB3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paragraph </a:t>
            </a:r>
            <a:endParaRPr lang="en-GB" dirty="0"/>
          </a:p>
        </p:txBody>
      </p:sp>
      <p:pic>
        <p:nvPicPr>
          <p:cNvPr id="5" name="Content Placeholder 4" descr="A yellow smiley face with sunglasses&#10;&#10;Description automatically generated">
            <a:extLst>
              <a:ext uri="{FF2B5EF4-FFF2-40B4-BE49-F238E27FC236}">
                <a16:creationId xmlns:a16="http://schemas.microsoft.com/office/drawing/2014/main" id="{F2E1DE1B-A502-AD3B-9258-FEF7EA5EB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82548" y="128656"/>
            <a:ext cx="7092278" cy="191880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0E57F-F8ED-3B23-1A9F-D8CD6D6CD2A0}"/>
              </a:ext>
            </a:extLst>
          </p:cNvPr>
          <p:cNvSpPr txBox="1"/>
          <p:nvPr/>
        </p:nvSpPr>
        <p:spPr>
          <a:xfrm>
            <a:off x="421425" y="2404723"/>
            <a:ext cx="3949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can relax in a giant soft bed</a:t>
            </a:r>
          </a:p>
          <a:p>
            <a:r>
              <a:rPr lang="en-GB" b="1" dirty="0"/>
              <a:t>Wile staring at the  crystal clear </a:t>
            </a:r>
            <a:r>
              <a:rPr lang="en-GB" b="1" dirty="0" err="1"/>
              <a:t>water.the</a:t>
            </a:r>
            <a:r>
              <a:rPr lang="en-GB" b="1" dirty="0"/>
              <a:t> beaches are amazing! The Greek island perhaps  some of the most famous destinations for a lazy beach holiday  leaf create right at the top</a:t>
            </a:r>
          </a:p>
          <a:p>
            <a:r>
              <a:rPr lang="en-GB" b="1" dirty="0"/>
              <a:t>. From wide </a:t>
            </a:r>
            <a:r>
              <a:rPr lang="en-GB" b="1" dirty="0" err="1"/>
              <a:t>expances</a:t>
            </a:r>
            <a:r>
              <a:rPr lang="en-GB" b="1" dirty="0"/>
              <a:t> of golden sand to pebble </a:t>
            </a:r>
            <a:r>
              <a:rPr lang="en-GB" b="1" dirty="0" err="1"/>
              <a:t>heven</a:t>
            </a:r>
            <a:r>
              <a:rPr lang="en-GB" b="1" dirty="0"/>
              <a:t> washed with the </a:t>
            </a:r>
            <a:r>
              <a:rPr lang="en-GB" b="1" dirty="0" err="1"/>
              <a:t>crysal</a:t>
            </a:r>
            <a:r>
              <a:rPr lang="en-GB" b="1" dirty="0"/>
              <a:t> clear water create beaches </a:t>
            </a:r>
            <a:r>
              <a:rPr lang="en-GB" b="1" dirty="0" err="1"/>
              <a:t>ent</a:t>
            </a:r>
            <a:r>
              <a:rPr lang="en-GB" b="1" dirty="0"/>
              <a:t> just a summer vacation it’s a </a:t>
            </a:r>
            <a:r>
              <a:rPr lang="en-GB" b="1" dirty="0" err="1"/>
              <a:t>discise</a:t>
            </a:r>
            <a:r>
              <a:rPr lang="en-GB" b="1" dirty="0"/>
              <a:t> as </a:t>
            </a:r>
            <a:r>
              <a:rPr lang="en-GB" b="1" dirty="0" err="1"/>
              <a:t>heven</a:t>
            </a:r>
            <a:r>
              <a:rPr lang="en-GB" b="1" dirty="0"/>
              <a:t> </a:t>
            </a:r>
          </a:p>
        </p:txBody>
      </p:sp>
      <p:pic>
        <p:nvPicPr>
          <p:cNvPr id="9" name="Picture 8" descr="A person lying on a bed reading a book&#10;&#10;Description automatically generated">
            <a:extLst>
              <a:ext uri="{FF2B5EF4-FFF2-40B4-BE49-F238E27FC236}">
                <a16:creationId xmlns:a16="http://schemas.microsoft.com/office/drawing/2014/main" id="{A70C74E7-1218-45CA-0B8C-C9A75ADBE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82548" y="1997828"/>
            <a:ext cx="10482833" cy="1076967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D9BFEBD-8915-8E1C-23DD-90C8FB356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56149" y="4081845"/>
            <a:ext cx="1748414" cy="4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7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41BB-389C-828E-2CA4-17745CD0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 2 times and wait!!!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5E5E8-4C24-C4D8-0C1F-5D7882803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Thanks for  watching there may be more….</a:t>
            </a:r>
            <a:endParaRPr lang="en-GB" sz="7200" dirty="0"/>
          </a:p>
        </p:txBody>
      </p:sp>
      <p:pic>
        <p:nvPicPr>
          <p:cNvPr id="8" name="Picture 7" descr="A brown animal in water">
            <a:extLst>
              <a:ext uri="{FF2B5EF4-FFF2-40B4-BE49-F238E27FC236}">
                <a16:creationId xmlns:a16="http://schemas.microsoft.com/office/drawing/2014/main" id="{80105881-F45E-A2F6-FEF6-1D9DA16D9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62770" y="632815"/>
            <a:ext cx="3707193" cy="3018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6442DF-15F3-38F4-EA56-060D7EF92309}"/>
              </a:ext>
            </a:extLst>
          </p:cNvPr>
          <p:cNvSpPr txBox="1"/>
          <p:nvPr/>
        </p:nvSpPr>
        <p:spPr>
          <a:xfrm>
            <a:off x="1808703" y="6858000"/>
            <a:ext cx="8574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tambako/29555193323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6491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E3704-0CB2-48C2-A46B-EDB62718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872906-1D7A-472A-B90B-D4B00113A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09D3A24-9F80-4EC9-9D80-28C5CBA8F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4C2B571-8160-4749-AB99-260E8052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 descr="A cheeseburger and fries on a wooden plate&#10;&#10;Description automatically generated">
            <a:extLst>
              <a:ext uri="{FF2B5EF4-FFF2-40B4-BE49-F238E27FC236}">
                <a16:creationId xmlns:a16="http://schemas.microsoft.com/office/drawing/2014/main" id="{AF8AB48B-51CB-B314-4CCC-740580BB3A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485" r="24240" b="-1"/>
          <a:stretch/>
        </p:blipFill>
        <p:spPr>
          <a:xfrm>
            <a:off x="20" y="10"/>
            <a:ext cx="6089884" cy="6857990"/>
          </a:xfrm>
          <a:prstGeom prst="rect">
            <a:avLst/>
          </a:prstGeom>
        </p:spPr>
      </p:pic>
      <p:pic>
        <p:nvPicPr>
          <p:cNvPr id="5" name="Content Placeholder 4" descr="A yellow smiley face with black background&#10;&#10;Description automatically generated">
            <a:extLst>
              <a:ext uri="{FF2B5EF4-FFF2-40B4-BE49-F238E27FC236}">
                <a16:creationId xmlns:a16="http://schemas.microsoft.com/office/drawing/2014/main" id="{537EC54C-DB39-87DD-A527-CD8D7087D8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473" r="4010"/>
          <a:stretch/>
        </p:blipFill>
        <p:spPr>
          <a:xfrm>
            <a:off x="6092952" y="-1"/>
            <a:ext cx="60990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2D9CC-CEC0-4920-7972-1D8EAA47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2</a:t>
            </a:r>
            <a:r>
              <a:rPr lang="en-US" sz="5400" baseline="30000">
                <a:solidFill>
                  <a:schemeClr val="tx1"/>
                </a:solidFill>
              </a:rPr>
              <a:t>nd</a:t>
            </a:r>
            <a:r>
              <a:rPr lang="en-US" sz="5400">
                <a:solidFill>
                  <a:schemeClr val="tx1"/>
                </a:solidFill>
              </a:rPr>
              <a:t> paragraph FOR SCHOOOOL :D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987AA9-B1E6-5912-205B-C94AA5A8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>
                <a:solidFill>
                  <a:schemeClr val="tx1"/>
                </a:solidFill>
              </a:rPr>
              <a:t>THERES A GREAT RANGE OF FOOD IN CRETE </a:t>
            </a:r>
          </a:p>
        </p:txBody>
      </p:sp>
    </p:spTree>
    <p:extLst>
      <p:ext uri="{BB962C8B-B14F-4D97-AF65-F5344CB8AC3E}">
        <p14:creationId xmlns:p14="http://schemas.microsoft.com/office/powerpoint/2010/main" val="1480397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7FB1C729F7094891543C41B789B236" ma:contentTypeVersion="5" ma:contentTypeDescription="Create a new document." ma:contentTypeScope="" ma:versionID="1d1868c85584eee6356c2e49550d5070">
  <xsd:schema xmlns:xsd="http://www.w3.org/2001/XMLSchema" xmlns:xs="http://www.w3.org/2001/XMLSchema" xmlns:p="http://schemas.microsoft.com/office/2006/metadata/properties" xmlns:ns3="7e074cca-3711-433e-8a00-65fd3cb0deeb" targetNamespace="http://schemas.microsoft.com/office/2006/metadata/properties" ma:root="true" ma:fieldsID="e493d83f695cefc79a9d2b8f1ea2ed07" ns3:_="">
    <xsd:import namespace="7e074cca-3711-433e-8a00-65fd3cb0dee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74cca-3711-433e-8a00-65fd3cb0dee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314C1E-546A-49EE-8C75-01EC907CF7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E4A233-FCF8-4457-884D-115D5A42FE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074cca-3711-433e-8a00-65fd3cb0d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696104-5A5E-4DB6-A22B-140D86DDA7B5}">
  <ds:schemaRefs>
    <ds:schemaRef ds:uri="http://www.w3.org/XML/1998/namespace"/>
    <ds:schemaRef ds:uri="http://purl.org/dc/elements/1.1/"/>
    <ds:schemaRef ds:uri="7e074cca-3711-433e-8a00-65fd3cb0deeb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</TotalTime>
  <Words>154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Crete holiday</vt:lpstr>
      <vt:lpstr>Intro </vt:lpstr>
      <vt:lpstr>1st paragraph </vt:lpstr>
      <vt:lpstr>Tap 2 times and wait!!!</vt:lpstr>
      <vt:lpstr>2nd paragraph FOR SCHOOOOL :D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Crete holiday</dc:title>
  <dc:creator>Year 2</dc:creator>
  <cp:lastModifiedBy>Year 2</cp:lastModifiedBy>
  <cp:revision>2</cp:revision>
  <dcterms:created xsi:type="dcterms:W3CDTF">2024-10-25T12:28:01Z</dcterms:created>
  <dcterms:modified xsi:type="dcterms:W3CDTF">2024-10-25T13:57:41Z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0x010100A17FB1C729F7094891543C41B789B236</vt:lpwstr>
  </property>
</Properties>
</file>